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48" r:id="rId5"/>
  </p:sldMasterIdLst>
  <p:sldIdLst>
    <p:sldId id="281" r:id="rId6"/>
    <p:sldId id="282" r:id="rId7"/>
    <p:sldId id="283" r:id="rId8"/>
    <p:sldId id="284" r:id="rId9"/>
    <p:sldId id="280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rontpage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14003-EDF1-4341-8FCE-E66D5F1F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24EEB-082C-41A6-9982-F03C02A5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E27A2-BA59-4F1D-AEF5-40D00EFC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EEE919A-181C-481B-859E-C6307A38D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4000" y="657000"/>
            <a:ext cx="5544000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5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content,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261C1BF-D372-4671-93FD-17F149872C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52800" y="0"/>
            <a:ext cx="88392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2E413F-AE3E-41D6-813B-9F31DF6DDD8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670" y="1366993"/>
            <a:ext cx="2289494" cy="468519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Content</a:t>
            </a:r>
            <a:endParaRPr 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FFC7F3-2B62-40B9-AE69-2F90FF2DE0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636" y="982505"/>
            <a:ext cx="2289494" cy="363695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1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0699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FF2B319-50AF-4857-B82C-10B2E229D2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1944" y="311944"/>
            <a:ext cx="11568112" cy="623173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4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, teks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C4CE2D-C319-4754-822C-1C6A1E65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694690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918A9C-F93C-44BE-9E42-3181901F9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90075"/>
            <a:ext cx="695875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64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rontpag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14003-EDF1-4341-8FCE-E66D5F1F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24EEB-082C-41A6-9982-F03C02A5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E27A2-BA59-4F1D-AEF5-40D00EFC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F26361F-B0D2-414A-968D-B3B80BDBA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4000" y="657000"/>
            <a:ext cx="5544000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12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, subtitle,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DF39-8F4D-44A1-AD6E-F80A25F93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766273"/>
            <a:ext cx="4673600" cy="186340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nb-NO" dirty="0"/>
              <a:t>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60ED8-9F0E-4671-B61E-58EC5E5861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2764156"/>
            <a:ext cx="4673600" cy="237172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17CC06-6CA2-455B-88AB-42A7E5A91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5300" y="615950"/>
            <a:ext cx="4718050" cy="560705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591CB43-5046-4F82-BDA9-8E5EC126F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280" y="5510942"/>
            <a:ext cx="2743200" cy="14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76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7D8DCA-7D92-474E-9EFE-844E708B2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1256983"/>
            <a:ext cx="6086475" cy="248634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6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A280A88-BF03-48D7-BCB5-3D3E0C788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399" y="3890642"/>
            <a:ext cx="6057899" cy="139839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37AE82D-1868-4358-87D9-7B1A65D43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280" y="5510942"/>
            <a:ext cx="2743200" cy="14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,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17CC06-6CA2-455B-88AB-42A7E5A91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2575" y="0"/>
            <a:ext cx="682942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1924ED-905C-42D8-87B0-A52A628B0F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797" y="1383839"/>
            <a:ext cx="4284503" cy="413529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D848AD0-17F0-43AB-AD32-A2C05771C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797" y="904293"/>
            <a:ext cx="4284503" cy="44386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F8FC70-F700-438E-A6C1-17CAB5163D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280" y="5510942"/>
            <a:ext cx="2743200" cy="14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5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C06DEA-FD70-436F-A69E-501BA0B6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694690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EEF548-ACA1-4A16-8540-9B0B111DC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90075"/>
            <a:ext cx="695875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96734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5BEBB2-BE15-44F6-A67B-334C5CA53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90075"/>
            <a:ext cx="11156950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77A128-D1FD-4F2E-9EA4-45427A82EB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8250" y="1721880"/>
            <a:ext cx="534035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43869F-0C66-496B-A15D-66650BCBC9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3400" y="1721880"/>
            <a:ext cx="534035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11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, subtitle,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DF39-8F4D-44A1-AD6E-F80A25F93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766273"/>
            <a:ext cx="4673600" cy="186340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60ED8-9F0E-4671-B61E-58EC5E5861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2764156"/>
            <a:ext cx="4673600" cy="237172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17CC06-6CA2-455B-88AB-42A7E5A91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5300" y="615950"/>
            <a:ext cx="4718050" cy="560705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2A3C0ED-272B-4DBC-A060-1C9860260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280" y="5510942"/>
            <a:ext cx="2743200" cy="14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60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arg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FF6EE8-992F-495D-BD1F-BB47E65C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5029199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2DB9DC7-A566-444C-90D9-AB7892A19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590075"/>
            <a:ext cx="503516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27907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 (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615951"/>
            <a:ext cx="5480050" cy="56070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74DFD4-894D-4FC9-A145-F0A9D7BEF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5029199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506EBC8-DBD8-40A9-9D33-95098B0A6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590075"/>
            <a:ext cx="503516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25099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 (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081F9A-B976-4265-9213-FAB1862BF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924" y="583725"/>
            <a:ext cx="556663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950" y="615951"/>
            <a:ext cx="4851400" cy="56070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12CF08-1883-4E42-8BED-17E12A4D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0" y="1701800"/>
            <a:ext cx="5581650" cy="4521201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3200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content,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5551B51-F2BF-4521-9F47-C28C9D7B127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670" y="1366993"/>
            <a:ext cx="2289494" cy="468519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Content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04F22-A29D-4640-9187-5727E75E1D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636" y="982505"/>
            <a:ext cx="2289494" cy="363695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1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261C1BF-D372-4671-93FD-17F149872C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52800" y="0"/>
            <a:ext cx="88392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38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387FC3E-FE36-4CD2-A2A6-B41BE5EDB7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1944" y="311944"/>
            <a:ext cx="11568112" cy="62317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41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0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,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7D8DCA-7D92-474E-9EFE-844E708B2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1256983"/>
            <a:ext cx="6086475" cy="248634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6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A280A88-BF03-48D7-BCB5-3D3E0C788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399" y="3890642"/>
            <a:ext cx="6057899" cy="139839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8139FC1-9068-4D67-8783-555F95B6D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280" y="5510942"/>
            <a:ext cx="2743200" cy="14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9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,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17CC06-6CA2-455B-88AB-42A7E5A91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2575" y="0"/>
            <a:ext cx="6829425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1A24DCB-D4B7-46DD-99AD-7775BF93C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797" y="1383839"/>
            <a:ext cx="4284503" cy="413529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A958161-F032-4A2C-B726-4AD261A4B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797" y="904293"/>
            <a:ext cx="4284503" cy="44386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1404272-2F79-4284-87CA-1966EF36A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280" y="5510942"/>
            <a:ext cx="2743200" cy="14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3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0F0BF1-8B59-4FCA-985B-172F0E25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694690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36920C-4CBF-4336-B535-6A517B40E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90075"/>
            <a:ext cx="695875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646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0F95495-F0AC-4716-A08E-AAC67243BF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8250" y="1721880"/>
            <a:ext cx="534035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5BEBB2-BE15-44F6-A67B-334C5CA53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90075"/>
            <a:ext cx="11144250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106A9A-4F0A-42A1-B39B-E2854664926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3400" y="1721880"/>
            <a:ext cx="534035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0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arge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6FC638-BF5C-4084-84FE-EE53ECDFD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5029199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8221A3-4C46-4DFF-85BE-A08CC1459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590075"/>
            <a:ext cx="503516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9243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 (r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615951"/>
            <a:ext cx="5480050" cy="560705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FE7BD2-C2E3-4A79-9AC0-6212B7507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5029199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87AF89-0DCB-4DA4-8161-DA58C87A3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590075"/>
            <a:ext cx="503516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8456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 (l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081F9A-B976-4265-9213-FAB1862BF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924" y="583725"/>
            <a:ext cx="556663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950" y="615951"/>
            <a:ext cx="4851400" cy="560705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12CF08-1883-4E42-8BED-17E12A4D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0" y="1701800"/>
            <a:ext cx="5581650" cy="4521201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3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B9289-B6BB-4C9C-8B70-3B2BEA33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BE085-9264-460C-9DFA-87CE76E1E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3DCCB-5E81-4B1A-914E-5B2C3122C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-141604"/>
            <a:ext cx="27432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9EC7-E972-475C-841E-931985F5B67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348F9-347C-470C-AF53-FDB81FDDB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-141604"/>
            <a:ext cx="41148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06C45-A7E4-41AD-AEF6-1EDEC6F6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-141604"/>
            <a:ext cx="27432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4079-CDBD-4DA9-A022-5CF3471DF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3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B9289-B6BB-4C9C-8B70-3B2BEA33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BE085-9264-460C-9DFA-87CE76E1E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3DCCB-5E81-4B1A-914E-5B2C3122C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-141604"/>
            <a:ext cx="27432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9EC7-E972-475C-841E-931985F5B67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348F9-347C-470C-AF53-FDB81FDDB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-141604"/>
            <a:ext cx="41148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06C45-A7E4-41AD-AEF6-1EDEC6F6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-141604"/>
            <a:ext cx="27432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4079-CDBD-4DA9-A022-5CF3471DF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5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50" r:id="rId5"/>
    <p:sldLayoutId id="2147483676" r:id="rId6"/>
    <p:sldLayoutId id="2147483679" r:id="rId7"/>
    <p:sldLayoutId id="2147483680" r:id="rId8"/>
    <p:sldLayoutId id="2147483681" r:id="rId9"/>
    <p:sldLayoutId id="2147483682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30959E-B68E-4DF4-8451-2A5013831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BA91383-CB44-4A29-83EF-3602E561E4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5F0138BE-DD68-4089-8693-2EA4D10E18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97053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9AF8298-1522-4E32-AB42-175C7D3035D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418A794-4F82-4022-B910-4FE8B596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27C9B31-4FBB-4B4E-8407-688DD3E50E1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90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1544C9D4-A968-452C-A39C-433C7DDDC8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E46FE23-35DC-4084-97B3-31A1139A75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C0ACF372-137E-44B0-8CDD-CA7D5248FD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841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0E01869-277F-4C51-BB91-0BC6EC89B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800" b="0" noProof="1">
                <a:solidFill>
                  <a:schemeClr val="tx1"/>
                </a:solidFill>
              </a:rPr>
              <a:t>Velg alltid riktig maloppsett, tilpasset innholdet du skal vise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800" b="0" noProof="1">
                <a:solidFill>
                  <a:schemeClr val="tx1"/>
                </a:solidFill>
              </a:rPr>
              <a:t>Valgene vist nedenfor finner du i menyknappen «nytt lysbilde»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800" b="0" dirty="0">
                <a:solidFill>
                  <a:schemeClr val="tx1"/>
                </a:solidFill>
              </a:rPr>
              <a:t>Malen finnes i mørkeblå og hvit bakgrunnsfarge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4FBD6EE-D82A-4ABF-A99B-5283CA65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Bruk av PowerPoint-malen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6618E62-1F8F-425F-AB58-22FCF2110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7" y="3053948"/>
            <a:ext cx="3408182" cy="3534963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0BDB10A-1A5C-43DA-8D86-C33B41A3D572}"/>
              </a:ext>
            </a:extLst>
          </p:cNvPr>
          <p:cNvSpPr/>
          <p:nvPr/>
        </p:nvSpPr>
        <p:spPr>
          <a:xfrm>
            <a:off x="7281645" y="515566"/>
            <a:ext cx="4663922" cy="60733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09D6F83-E00B-4D08-8FDC-B29F92C381DF}"/>
              </a:ext>
            </a:extLst>
          </p:cNvPr>
          <p:cNvSpPr txBox="1"/>
          <p:nvPr/>
        </p:nvSpPr>
        <p:spPr>
          <a:xfrm>
            <a:off x="7480300" y="589520"/>
            <a:ext cx="432861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1600" b="1" dirty="0">
                <a:solidFill>
                  <a:schemeClr val="bg1"/>
                </a:solidFill>
              </a:rPr>
              <a:t>Forside logo 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Fin å bruke hvis presentasjonen er 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synlig i noen minutter før du skal starte.</a:t>
            </a:r>
            <a:br>
              <a:rPr lang="nb-NO" sz="1600" dirty="0">
                <a:solidFill>
                  <a:schemeClr val="bg1"/>
                </a:solidFill>
              </a:rPr>
            </a:br>
            <a:endParaRPr lang="nb-N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chemeClr val="bg1"/>
                </a:solidFill>
              </a:rPr>
              <a:t>Tittelside – med eller uten bilde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Her skriver du tittel på presentasjonen 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og hvem du er: navn og stillingstittel.</a:t>
            </a:r>
          </a:p>
          <a:p>
            <a:pPr marL="0" indent="0">
              <a:buNone/>
            </a:pPr>
            <a:endParaRPr lang="nb-N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chemeClr val="bg1"/>
                </a:solidFill>
              </a:rPr>
              <a:t>Kapittelside</a:t>
            </a:r>
            <a:br>
              <a:rPr lang="nb-NO" sz="1600" b="1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Skal du presentere ulike temaer? 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Vis dette med en kapittelside. </a:t>
            </a:r>
            <a:br>
              <a:rPr lang="nb-NO" sz="1600" dirty="0">
                <a:solidFill>
                  <a:schemeClr val="bg1"/>
                </a:solidFill>
              </a:rPr>
            </a:br>
            <a:endParaRPr lang="nb-NO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chemeClr val="bg1"/>
                </a:solidFill>
              </a:rPr>
              <a:t>Tittel – seks varianter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Skal du kun vise tekst, eller tekst i kombinasjon med bilde, illustrasjon eller diagram. Velg lysbilde som passer! </a:t>
            </a:r>
          </a:p>
          <a:p>
            <a:pPr marL="0" indent="0">
              <a:buNone/>
            </a:pPr>
            <a:endParaRPr lang="nb-NO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chemeClr val="bg1"/>
                </a:solidFill>
              </a:rPr>
              <a:t>Bilde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Legg til bilde som fyller hele lysbildet.</a:t>
            </a:r>
          </a:p>
          <a:p>
            <a:pPr marL="0" indent="0">
              <a:buNone/>
            </a:pPr>
            <a:endParaRPr lang="nb-NO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chemeClr val="bg1"/>
                </a:solidFill>
              </a:rPr>
              <a:t>Blank side</a:t>
            </a:r>
          </a:p>
          <a:p>
            <a:pPr marL="0" indent="0">
              <a:buNone/>
            </a:pPr>
            <a:endParaRPr lang="nb-N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accent3"/>
                </a:solidFill>
              </a:rPr>
              <a:t>På de neste lysbildene ligger illustrasjoner og sirkler som du kan bruke i presentasjonen.</a:t>
            </a:r>
          </a:p>
        </p:txBody>
      </p:sp>
    </p:spTree>
    <p:extLst>
      <p:ext uri="{BB962C8B-B14F-4D97-AF65-F5344CB8AC3E}">
        <p14:creationId xmlns:p14="http://schemas.microsoft.com/office/powerpoint/2010/main" val="329279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B51D65DE-4504-492B-A327-D1FC8344C77B}"/>
              </a:ext>
            </a:extLst>
          </p:cNvPr>
          <p:cNvSpPr txBox="1">
            <a:spLocks/>
          </p:cNvSpPr>
          <p:nvPr/>
        </p:nvSpPr>
        <p:spPr>
          <a:xfrm>
            <a:off x="622583" y="1010366"/>
            <a:ext cx="1811850" cy="181185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You can write a small text here</a:t>
            </a:r>
            <a:endParaRPr lang="en-US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FC672ED3-31C7-499B-A77D-7E6F9012CD18}"/>
              </a:ext>
            </a:extLst>
          </p:cNvPr>
          <p:cNvSpPr txBox="1">
            <a:spLocks/>
          </p:cNvSpPr>
          <p:nvPr/>
        </p:nvSpPr>
        <p:spPr>
          <a:xfrm>
            <a:off x="2919696" y="1010366"/>
            <a:ext cx="1811850" cy="181185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You can write a small text here</a:t>
            </a:r>
            <a:endParaRPr lang="en-US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CF58513B-AE88-43A1-A3ED-4DD6183D226F}"/>
              </a:ext>
            </a:extLst>
          </p:cNvPr>
          <p:cNvSpPr txBox="1">
            <a:spLocks/>
          </p:cNvSpPr>
          <p:nvPr/>
        </p:nvSpPr>
        <p:spPr>
          <a:xfrm>
            <a:off x="5190075" y="1010366"/>
            <a:ext cx="1811850" cy="181185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You can write a small text here</a:t>
            </a:r>
            <a:endParaRPr lang="en-US" dirty="0"/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5579464D-1855-4770-B2B3-BEDBB0B89BB6}"/>
              </a:ext>
            </a:extLst>
          </p:cNvPr>
          <p:cNvSpPr txBox="1">
            <a:spLocks/>
          </p:cNvSpPr>
          <p:nvPr/>
        </p:nvSpPr>
        <p:spPr>
          <a:xfrm>
            <a:off x="7467598" y="1010366"/>
            <a:ext cx="1811850" cy="1811850"/>
          </a:xfrm>
          <a:prstGeom prst="ellipse">
            <a:avLst/>
          </a:prstGeom>
          <a:solidFill>
            <a:srgbClr val="003A5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You can write a small text here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06C8069C-CF6C-4E8E-98A2-EE887845815D}"/>
              </a:ext>
            </a:extLst>
          </p:cNvPr>
          <p:cNvSpPr txBox="1">
            <a:spLocks/>
          </p:cNvSpPr>
          <p:nvPr/>
        </p:nvSpPr>
        <p:spPr>
          <a:xfrm>
            <a:off x="9757567" y="1010366"/>
            <a:ext cx="1811850" cy="181185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You can write a small text here</a:t>
            </a:r>
            <a:endParaRPr lang="en-U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2CD2D2CF-6C55-4180-9A12-35A116D16380}"/>
              </a:ext>
            </a:extLst>
          </p:cNvPr>
          <p:cNvSpPr txBox="1">
            <a:spLocks/>
          </p:cNvSpPr>
          <p:nvPr/>
        </p:nvSpPr>
        <p:spPr>
          <a:xfrm>
            <a:off x="622583" y="3429000"/>
            <a:ext cx="1811850" cy="181185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You can write a small text here</a:t>
            </a:r>
            <a:endParaRPr lang="en-US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3F7AAD65-1660-4D96-8E14-DB0B0724A642}"/>
              </a:ext>
            </a:extLst>
          </p:cNvPr>
          <p:cNvSpPr txBox="1">
            <a:spLocks/>
          </p:cNvSpPr>
          <p:nvPr/>
        </p:nvSpPr>
        <p:spPr>
          <a:xfrm>
            <a:off x="2919696" y="3429000"/>
            <a:ext cx="1811850" cy="181185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You can write a small text here</a:t>
            </a:r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7D85E93-09B1-436F-8D1F-7B5CA501252F}"/>
              </a:ext>
            </a:extLst>
          </p:cNvPr>
          <p:cNvSpPr txBox="1">
            <a:spLocks/>
          </p:cNvSpPr>
          <p:nvPr/>
        </p:nvSpPr>
        <p:spPr>
          <a:xfrm>
            <a:off x="5190075" y="3429000"/>
            <a:ext cx="1811850" cy="1811850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You can write a small text here</a:t>
            </a:r>
            <a:endParaRPr lang="en-US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5411A8BD-B003-4095-9123-501EBCD5C93A}"/>
              </a:ext>
            </a:extLst>
          </p:cNvPr>
          <p:cNvSpPr txBox="1">
            <a:spLocks/>
          </p:cNvSpPr>
          <p:nvPr/>
        </p:nvSpPr>
        <p:spPr>
          <a:xfrm>
            <a:off x="7467598" y="3429000"/>
            <a:ext cx="1811850" cy="1811850"/>
          </a:xfrm>
          <a:prstGeom prst="ellipse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You can write a small text here</a:t>
            </a:r>
            <a:endParaRPr lang="en-US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9718C68-19AF-416E-A619-ACD68091D2F1}"/>
              </a:ext>
            </a:extLst>
          </p:cNvPr>
          <p:cNvSpPr txBox="1">
            <a:spLocks/>
          </p:cNvSpPr>
          <p:nvPr/>
        </p:nvSpPr>
        <p:spPr>
          <a:xfrm>
            <a:off x="9757567" y="3429000"/>
            <a:ext cx="1811850" cy="18118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You can write a small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2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2434452-0DF4-4BC2-AA53-E8B2E110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9573" y="1204912"/>
            <a:ext cx="2005145" cy="1965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67A37E7-8367-43C6-AD85-8D3C328C0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110" y="1204912"/>
            <a:ext cx="2616337" cy="1965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86F33D8-F165-4841-81C5-7A0BB7841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3782" y="1204912"/>
            <a:ext cx="2076135" cy="1965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4820A19-7665-4E90-AEB4-C4DEB01C3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4414" y="1212850"/>
            <a:ext cx="2187621" cy="1965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345F6A5-EB34-4B33-93A3-F9AF7B79F0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17184" y="3685901"/>
            <a:ext cx="1748886" cy="1965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9F257B7-FBFA-4511-926E-9981539C04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15187" y="3671613"/>
            <a:ext cx="2230576" cy="1965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3B7CB37-02A4-43C1-A9C2-BBB7593B42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1183" y="3685901"/>
            <a:ext cx="1892141" cy="1965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572DD41-5F36-4823-B204-42A820AC96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90663" y="3685901"/>
            <a:ext cx="2671402" cy="1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3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6B35A969-4EFB-4D1A-B87B-4A9690261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15" y="3752850"/>
            <a:ext cx="1393544" cy="1965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E4C97C7-921B-47A6-BD9F-365F5553D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5320" y="1155700"/>
            <a:ext cx="1306488" cy="1965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80E2208-74F1-4F37-9E04-0D8143F06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1910" y="1136650"/>
            <a:ext cx="1178544" cy="1965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85EEB65-6A38-4973-9306-B0264B5A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65300" y="1157700"/>
            <a:ext cx="1095738" cy="1965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7A5F0F2-D99D-4E6F-ABB3-9E53EEF72A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1923" y="1155700"/>
            <a:ext cx="1312084" cy="1965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08D118C-661A-4377-878D-A4DD3FDB44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2448" y="1157700"/>
            <a:ext cx="1202202" cy="1965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F57F991-C01B-4A21-962B-423CA60412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09556" y="3759200"/>
            <a:ext cx="1077762" cy="1965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0DDF881-3501-43FC-B784-65C60850F7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21285" y="3751400"/>
            <a:ext cx="1545929" cy="19656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36060A1-5F67-41BF-8688-86D0D81B292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94243" y="3747401"/>
            <a:ext cx="1482607" cy="1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7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B360FB3-49AC-4677-82ED-EBBA43599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9261" y="1203050"/>
            <a:ext cx="3161631" cy="1965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093006A-47DB-417D-B499-13DE1119C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5370" y="1212257"/>
            <a:ext cx="3692647" cy="1965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0EF87A6-1F9B-4886-BE41-407C0B187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0016" y="1203050"/>
            <a:ext cx="3642234" cy="1965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1B4B9FF-752B-4DB2-AC3A-2629293D80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827" y="3698557"/>
            <a:ext cx="3096075" cy="1965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2B7D5C6-8214-4F40-9E16-79932C51C0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07561" y="3698557"/>
            <a:ext cx="2854612" cy="1965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CF53D22-7424-4478-9E85-F36C6306CD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35359" y="3698557"/>
            <a:ext cx="3560783" cy="1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70062"/>
      </p:ext>
    </p:extLst>
  </p:cSld>
  <p:clrMapOvr>
    <a:masterClrMapping/>
  </p:clrMapOvr>
</p:sld>
</file>

<file path=ppt/theme/theme1.xml><?xml version="1.0" encoding="utf-8"?>
<a:theme xmlns:a="http://schemas.openxmlformats.org/drawingml/2006/main" name="NSF Blue">
  <a:themeElements>
    <a:clrScheme name="NSF">
      <a:dk1>
        <a:sysClr val="windowText" lastClr="000000"/>
      </a:dk1>
      <a:lt1>
        <a:sysClr val="window" lastClr="FFFFFF"/>
      </a:lt1>
      <a:dk2>
        <a:srgbClr val="003A51"/>
      </a:dk2>
      <a:lt2>
        <a:srgbClr val="DCEDFF"/>
      </a:lt2>
      <a:accent1>
        <a:srgbClr val="1D6AFF"/>
      </a:accent1>
      <a:accent2>
        <a:srgbClr val="F07216"/>
      </a:accent2>
      <a:accent3>
        <a:srgbClr val="B5E6CF"/>
      </a:accent3>
      <a:accent4>
        <a:srgbClr val="08AB60"/>
      </a:accent4>
      <a:accent5>
        <a:srgbClr val="F9D8BF"/>
      </a:accent5>
      <a:accent6>
        <a:srgbClr val="DCEDFF"/>
      </a:accent6>
      <a:hlink>
        <a:srgbClr val="000000"/>
      </a:hlink>
      <a:folHlink>
        <a:srgbClr val="000000"/>
      </a:folHlink>
    </a:clrScheme>
    <a:fontScheme name="Custom 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_nsf_english.potx" id="{F7EF054A-2284-43E8-9371-CFD2693A95F2}" vid="{519D5CE8-0625-4B08-81E8-870540AC86A4}"/>
    </a:ext>
  </a:extLst>
</a:theme>
</file>

<file path=ppt/theme/theme2.xml><?xml version="1.0" encoding="utf-8"?>
<a:theme xmlns:a="http://schemas.openxmlformats.org/drawingml/2006/main" name="NSF White">
  <a:themeElements>
    <a:clrScheme name="NSF">
      <a:dk1>
        <a:sysClr val="windowText" lastClr="000000"/>
      </a:dk1>
      <a:lt1>
        <a:sysClr val="window" lastClr="FFFFFF"/>
      </a:lt1>
      <a:dk2>
        <a:srgbClr val="003A51"/>
      </a:dk2>
      <a:lt2>
        <a:srgbClr val="DCEDFF"/>
      </a:lt2>
      <a:accent1>
        <a:srgbClr val="1D6AFF"/>
      </a:accent1>
      <a:accent2>
        <a:srgbClr val="F07216"/>
      </a:accent2>
      <a:accent3>
        <a:srgbClr val="B5E6CF"/>
      </a:accent3>
      <a:accent4>
        <a:srgbClr val="08AB60"/>
      </a:accent4>
      <a:accent5>
        <a:srgbClr val="F9D8BF"/>
      </a:accent5>
      <a:accent6>
        <a:srgbClr val="DCEDFF"/>
      </a:accent6>
      <a:hlink>
        <a:srgbClr val="000000"/>
      </a:hlink>
      <a:folHlink>
        <a:srgbClr val="000000"/>
      </a:folHlink>
    </a:clrScheme>
    <a:fontScheme name="Custom 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_nsf_english.potx" id="{F7EF054A-2284-43E8-9371-CFD2693A95F2}" vid="{E8F0FE17-3F66-4B8B-AE3D-28F02FABD6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00a67f-9791-437e-b702-303a706ea042">
      <Terms xmlns="http://schemas.microsoft.com/office/infopath/2007/PartnerControls"/>
    </lcf76f155ced4ddcb4097134ff3c332f>
    <TaxCatchAll xmlns="7dc3d6ed-56f1-49b6-b310-0ff680cfe6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FC97A4EB864EBF6B6ADD443A67CC" ma:contentTypeVersion="14" ma:contentTypeDescription="Create a new document." ma:contentTypeScope="" ma:versionID="4861cb06711c43ae5b06507c0d33fa01">
  <xsd:schema xmlns:xsd="http://www.w3.org/2001/XMLSchema" xmlns:xs="http://www.w3.org/2001/XMLSchema" xmlns:p="http://schemas.microsoft.com/office/2006/metadata/properties" xmlns:ns2="3b00a67f-9791-437e-b702-303a706ea042" xmlns:ns3="7dc3d6ed-56f1-49b6-b310-0ff680cfe62a" targetNamespace="http://schemas.microsoft.com/office/2006/metadata/properties" ma:root="true" ma:fieldsID="676dbc1fb8e9648f94ba0d75529040bc" ns2:_="" ns3:_="">
    <xsd:import namespace="3b00a67f-9791-437e-b702-303a706ea042"/>
    <xsd:import namespace="7dc3d6ed-56f1-49b6-b310-0ff680cfe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78a55df-a9cd-4882-8adc-9ae50d8055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3d6ed-56f1-49b6-b310-0ff680cfe62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9d73458-8fb0-4777-9551-357d96ad6676}" ma:internalName="TaxCatchAll" ma:showField="CatchAllData" ma:web="7dc3d6ed-56f1-49b6-b310-0ff680cfe6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79AE93-FE94-40AF-B935-5F49EA73900D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</ds:schemaRefs>
</ds:datastoreItem>
</file>

<file path=customXml/itemProps2.xml><?xml version="1.0" encoding="utf-8"?>
<ds:datastoreItem xmlns:ds="http://schemas.openxmlformats.org/officeDocument/2006/customXml" ds:itemID="{56187631-222F-4151-B856-7CBA41F76A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7dc3d6ed-56f1-49b6-b310-0ff680cfe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6094D8-CBFC-4618-A676-C8CA7505AF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ppt_mal_nsf_blue_english</Template>
  <TotalTime>2</TotalTime>
  <Words>213</Words>
  <Application>Microsoft Office PowerPoint</Application>
  <PresentationFormat>Widescreen</PresentationFormat>
  <Paragraphs>26</Paragraphs>
  <Slides>9</Slides>
  <Notes>0</Notes>
  <HiddenSlides>5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Arial</vt:lpstr>
      <vt:lpstr>NSF Blue</vt:lpstr>
      <vt:lpstr>NSF White</vt:lpstr>
      <vt:lpstr>PowerPoint-presentasjon</vt:lpstr>
      <vt:lpstr>PowerPoint-presentasjon</vt:lpstr>
      <vt:lpstr>PowerPoint-presentasjon</vt:lpstr>
      <vt:lpstr>PowerPoint-presentasjon</vt:lpstr>
      <vt:lpstr>Bruk av PowerPoint-malen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Linnèa Berg</dc:creator>
  <cp:lastModifiedBy>Linnèa Berg</cp:lastModifiedBy>
  <cp:revision>8</cp:revision>
  <dcterms:created xsi:type="dcterms:W3CDTF">2022-05-04T12:33:02Z</dcterms:created>
  <dcterms:modified xsi:type="dcterms:W3CDTF">2022-05-23T10:03:10Z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  <property fmtid="{D5CDD505-2E9C-101B-9397-08002B2CF9AE}" pid="3" name="MediaServiceImageTags">
    <vt:lpwstr/>
  </property>
  <property fmtid="{D5CDD505-2E9C-101B-9397-08002B2CF9AE}" pid="4" name="eDOCS AutoSave">
    <vt:lpwstr>20220523120309004</vt:lpwstr>
  </property>
</Properties>
</file>