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  <p:sldMasterId id="2147483648" r:id="rId5"/>
  </p:sldMasterIdLst>
  <p:sldIdLst>
    <p:sldId id="272" r:id="rId6"/>
    <p:sldId id="281" r:id="rId7"/>
    <p:sldId id="283" r:id="rId8"/>
    <p:sldId id="284" r:id="rId9"/>
    <p:sldId id="280" r:id="rId10"/>
    <p:sldId id="271" r:id="rId11"/>
    <p:sldId id="270" r:id="rId12"/>
    <p:sldId id="269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4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rside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214003-EDF1-4341-8FCE-E66D5F1FE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024EEB-082C-41A6-9982-F03C02A54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E27A2-BA59-4F1D-AEF5-40D00EFCA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604CA3B-0886-44A8-A07D-A185DEC184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4000" y="657000"/>
            <a:ext cx="5544000" cy="55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555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mellomtittel,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8E517-289F-4FC7-A321-E43B0E7D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9614B-A104-4210-B492-FAF66F2D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F4989-4A5B-468B-89DF-FA398FE5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B261C1BF-D372-4671-93FD-17F149872CE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52800" y="0"/>
            <a:ext cx="8839200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02E413F-AE3E-41D6-813B-9F31DF6DDD87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34670" y="1366993"/>
            <a:ext cx="2289494" cy="4685191"/>
          </a:xfr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B</a:t>
            </a:r>
            <a:r>
              <a:rPr lang="en-US" dirty="0" err="1"/>
              <a:t>rødtekst</a:t>
            </a:r>
            <a:endParaRPr lang="en-US" dirty="0"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9CFFC7F3-2B62-40B9-AE69-2F90FF2DE0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8636" y="982505"/>
            <a:ext cx="2289494" cy="363695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2000" b="1" i="0" u="none" cap="none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99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8E517-289F-4FC7-A321-E43B0E7D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9614B-A104-4210-B492-FAF66F2D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F4989-4A5B-468B-89DF-FA398FE5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DFF2B319-50AF-4857-B82C-10B2E229D2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1944" y="311944"/>
            <a:ext cx="11568112" cy="6231731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43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8E517-289F-4FC7-A321-E43B0E7D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9614B-A104-4210-B492-FAF66F2D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F4989-4A5B-468B-89DF-FA398FE5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84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rsid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214003-EDF1-4341-8FCE-E66D5F1FE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024EEB-082C-41A6-9982-F03C02A54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E27A2-BA59-4F1D-AEF5-40D00EFCA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7DEE164-5557-404E-BE99-7993B578C6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4860" y="657860"/>
            <a:ext cx="5542280" cy="554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12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, tekst og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EDF39-8F4D-44A1-AD6E-F80A25F93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2925" y="766273"/>
            <a:ext cx="4673600" cy="186340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nb-NO" dirty="0"/>
              <a:t>T</a:t>
            </a:r>
            <a:r>
              <a:rPr lang="en-US" dirty="0" err="1"/>
              <a:t>ittel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860ED8-9F0E-4671-B61E-58EC5E5861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3400" y="2764156"/>
            <a:ext cx="4673600" cy="2371723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Undertittel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D1FAD-7F2A-4ADB-B9F4-979738EB1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0C221-545F-4A19-8EF4-6008BCC4A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E8454-CFE3-4D7C-8D0C-14EAA8C3F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53A7777-2E8A-4FA7-A1CF-7349A63799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216" y="5519133"/>
            <a:ext cx="2702522" cy="1398398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517CC06-6CA2-455B-88AB-42A7E5A911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5300" y="615950"/>
            <a:ext cx="4718050" cy="5607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76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,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D1FAD-7F2A-4ADB-B9F4-979738EB1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0C221-545F-4A19-8EF4-6008BCC4A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E8454-CFE3-4D7C-8D0C-14EAA8C3F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47D8DCA-7D92-474E-9EFE-844E708B2B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3399" y="1256983"/>
            <a:ext cx="6086475" cy="248634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600" b="1"/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A280A88-BF03-48D7-BCB5-3D3E0C7883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3399" y="3890642"/>
            <a:ext cx="6057899" cy="1398398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Undertittel</a:t>
            </a:r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CC47240-5FDD-42BD-9D4F-C270A4F314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216" y="5519133"/>
            <a:ext cx="2702522" cy="139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7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,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D1FAD-7F2A-4ADB-B9F4-979738EB1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0C221-545F-4A19-8EF4-6008BCC4A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E8454-CFE3-4D7C-8D0C-14EAA8C3F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517CC06-6CA2-455B-88AB-42A7E5A911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62575" y="0"/>
            <a:ext cx="6829425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71924ED-905C-42D8-87B0-A52A628B0F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8797" y="1383839"/>
            <a:ext cx="4284503" cy="4135293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D848AD0-17F0-43AB-AD32-A2C05771C3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8797" y="904293"/>
            <a:ext cx="4284503" cy="44386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Stikktittel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ECE8ACE-498E-4813-B950-E07359E942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216" y="5519133"/>
            <a:ext cx="2702522" cy="139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15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8E517-289F-4FC7-A321-E43B0E7D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9614B-A104-4210-B492-FAF66F2D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F4989-4A5B-468B-89DF-FA398FE5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0C4CE2D-C319-4754-822C-1C6A1E65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21880"/>
            <a:ext cx="6946900" cy="4546600"/>
          </a:xfrm>
        </p:spPr>
        <p:txBody>
          <a:bodyPr/>
          <a:lstStyle>
            <a:lvl1pPr marL="228600" indent="-306000">
              <a:lnSpc>
                <a:spcPct val="120000"/>
              </a:lnSpc>
              <a:buFont typeface="Arial" panose="020B0604020202020204" pitchFamily="34" charset="0"/>
              <a:buChar char="●"/>
              <a:defRPr sz="2000"/>
            </a:lvl1pPr>
            <a:lvl2pPr marL="6858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800"/>
            </a:lvl2pPr>
            <a:lvl3pPr marL="11430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600"/>
            </a:lvl3pPr>
            <a:lvl4pPr marL="16002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4pPr>
            <a:lvl5pPr marL="20574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6918A9C-F93C-44BE-9E42-3181901F9A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50" y="590075"/>
            <a:ext cx="6958755" cy="811374"/>
          </a:xfrm>
        </p:spPr>
        <p:txBody>
          <a:bodyPr anchor="b"/>
          <a:lstStyle>
            <a:lvl1pPr>
              <a:defRPr sz="3600" b="1"/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734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8E517-289F-4FC7-A321-E43B0E7D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9614B-A104-4210-B492-FAF66F2D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F4989-4A5B-468B-89DF-FA398FE5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05BEBB2-BE15-44F6-A67B-334C5CA536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50" y="590075"/>
            <a:ext cx="11156950" cy="811374"/>
          </a:xfrm>
        </p:spPr>
        <p:txBody>
          <a:bodyPr anchor="b"/>
          <a:lstStyle>
            <a:lvl1pPr>
              <a:defRPr sz="3600" b="1"/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677A128-D1FD-4F2E-9EA4-45427A82EBE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8250" y="1721880"/>
            <a:ext cx="5340350" cy="4546600"/>
          </a:xfrm>
        </p:spPr>
        <p:txBody>
          <a:bodyPr/>
          <a:lstStyle>
            <a:lvl1pPr marL="228600" indent="-306000">
              <a:lnSpc>
                <a:spcPct val="120000"/>
              </a:lnSpc>
              <a:buFont typeface="Arial" panose="020B0604020202020204" pitchFamily="34" charset="0"/>
              <a:buChar char="●"/>
              <a:defRPr sz="2000"/>
            </a:lvl1pPr>
            <a:lvl2pPr marL="6858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800"/>
            </a:lvl2pPr>
            <a:lvl3pPr marL="11430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600"/>
            </a:lvl3pPr>
            <a:lvl4pPr marL="16002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4pPr>
            <a:lvl5pPr marL="20574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243869F-0C66-496B-A15D-66650BCBC9D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33400" y="1721880"/>
            <a:ext cx="5340350" cy="4546600"/>
          </a:xfrm>
        </p:spPr>
        <p:txBody>
          <a:bodyPr/>
          <a:lstStyle>
            <a:lvl1pPr marL="228600" indent="-306000">
              <a:lnSpc>
                <a:spcPct val="120000"/>
              </a:lnSpc>
              <a:buFont typeface="Arial" panose="020B0604020202020204" pitchFamily="34" charset="0"/>
              <a:buChar char="●"/>
              <a:defRPr sz="2000"/>
            </a:lvl1pPr>
            <a:lvl2pPr marL="6858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800"/>
            </a:lvl2pPr>
            <a:lvl3pPr marL="11430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600"/>
            </a:lvl3pPr>
            <a:lvl4pPr marL="16002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4pPr>
            <a:lvl5pPr marL="20574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5110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, stort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8E517-289F-4FC7-A321-E43B0E7D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9614B-A104-4210-B492-FAF66F2D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F4989-4A5B-468B-89DF-FA398FE5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76EA7F7-0321-4356-80BE-5E341489A99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9FF6EE8-992F-495D-BD1F-BB47E65C4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21880"/>
            <a:ext cx="5029199" cy="4546600"/>
          </a:xfrm>
        </p:spPr>
        <p:txBody>
          <a:bodyPr/>
          <a:lstStyle>
            <a:lvl1pPr marL="228600" indent="-306000">
              <a:lnSpc>
                <a:spcPct val="120000"/>
              </a:lnSpc>
              <a:buFont typeface="Arial" panose="020B0604020202020204" pitchFamily="34" charset="0"/>
              <a:buChar char="●"/>
              <a:defRPr sz="2000"/>
            </a:lvl1pPr>
            <a:lvl2pPr marL="6858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800"/>
            </a:lvl2pPr>
            <a:lvl3pPr marL="11430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600"/>
            </a:lvl3pPr>
            <a:lvl4pPr marL="16002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4pPr>
            <a:lvl5pPr marL="20574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2DB9DC7-A566-444C-90D9-AB7892A19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49" y="590075"/>
            <a:ext cx="5035165" cy="811374"/>
          </a:xfrm>
        </p:spPr>
        <p:txBody>
          <a:bodyPr anchor="b"/>
          <a:lstStyle>
            <a:lvl1pPr>
              <a:defRPr sz="3600" b="1"/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07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, tekst og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EDF39-8F4D-44A1-AD6E-F80A25F93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2925" y="766273"/>
            <a:ext cx="4673600" cy="186340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nb-NO" dirty="0"/>
              <a:t>T</a:t>
            </a:r>
            <a:r>
              <a:rPr lang="en-US" dirty="0" err="1"/>
              <a:t>ittel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860ED8-9F0E-4671-B61E-58EC5E5861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3400" y="2764156"/>
            <a:ext cx="4673600" cy="2371723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Undertittel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D1FAD-7F2A-4ADB-B9F4-979738EB1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0C221-545F-4A19-8EF4-6008BCC4A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E8454-CFE3-4D7C-8D0C-14EAA8C3F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517CC06-6CA2-455B-88AB-42A7E5A911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5300" y="615950"/>
            <a:ext cx="4718050" cy="560705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1400A36-5DC4-4134-B8EE-F0C89FE4E1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216" y="5519133"/>
            <a:ext cx="2702522" cy="139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60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, bilde(h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8E517-289F-4FC7-A321-E43B0E7D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9614B-A104-4210-B492-FAF66F2D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F4989-4A5B-468B-89DF-FA398FE5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76EA7F7-0321-4356-80BE-5E341489A99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615951"/>
            <a:ext cx="5480050" cy="560705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C74DFD4-894D-4FC9-A145-F0A9D7BEF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21880"/>
            <a:ext cx="5029199" cy="4546600"/>
          </a:xfrm>
        </p:spPr>
        <p:txBody>
          <a:bodyPr/>
          <a:lstStyle>
            <a:lvl1pPr marL="228600" indent="-306000">
              <a:lnSpc>
                <a:spcPct val="120000"/>
              </a:lnSpc>
              <a:buFont typeface="Arial" panose="020B0604020202020204" pitchFamily="34" charset="0"/>
              <a:buChar char="●"/>
              <a:defRPr sz="2000"/>
            </a:lvl1pPr>
            <a:lvl2pPr marL="6858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800"/>
            </a:lvl2pPr>
            <a:lvl3pPr marL="11430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600"/>
            </a:lvl3pPr>
            <a:lvl4pPr marL="16002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4pPr>
            <a:lvl5pPr marL="20574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506EBC8-DBD8-40A9-9D33-95098B0A6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49" y="590075"/>
            <a:ext cx="5035165" cy="811374"/>
          </a:xfrm>
        </p:spPr>
        <p:txBody>
          <a:bodyPr anchor="b"/>
          <a:lstStyle>
            <a:lvl1pPr>
              <a:defRPr sz="3600" b="1"/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099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, bilde(v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8E517-289F-4FC7-A321-E43B0E7D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9614B-A104-4210-B492-FAF66F2D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F4989-4A5B-468B-89DF-FA398FE5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1081F9A-B976-4265-9213-FAB1862BF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3924" y="583725"/>
            <a:ext cx="5566635" cy="811374"/>
          </a:xfrm>
        </p:spPr>
        <p:txBody>
          <a:bodyPr anchor="b"/>
          <a:lstStyle>
            <a:lvl1pPr>
              <a:defRPr sz="3600" b="1"/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76EA7F7-0321-4356-80BE-5E341489A99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5950" y="615951"/>
            <a:ext cx="4851400" cy="560705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B12CF08-1883-4E42-8BED-17E12A4DE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4400" y="1701800"/>
            <a:ext cx="5581650" cy="4521201"/>
          </a:xfrm>
        </p:spPr>
        <p:txBody>
          <a:bodyPr/>
          <a:lstStyle>
            <a:lvl1pPr marL="228600" indent="-306000">
              <a:lnSpc>
                <a:spcPct val="120000"/>
              </a:lnSpc>
              <a:buFont typeface="Arial" panose="020B0604020202020204" pitchFamily="34" charset="0"/>
              <a:buChar char="●"/>
              <a:defRPr sz="2000"/>
            </a:lvl1pPr>
            <a:lvl2pPr marL="6858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800"/>
            </a:lvl2pPr>
            <a:lvl3pPr marL="11430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600"/>
            </a:lvl3pPr>
            <a:lvl4pPr marL="16002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4pPr>
            <a:lvl5pPr marL="20574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3200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mellomtittel,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8E517-289F-4FC7-A321-E43B0E7D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9614B-A104-4210-B492-FAF66F2D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F4989-4A5B-468B-89DF-FA398FE5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5551B51-F2BF-4521-9F47-C28C9D7B127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34670" y="1366993"/>
            <a:ext cx="2289494" cy="4685191"/>
          </a:xfr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B</a:t>
            </a:r>
            <a:r>
              <a:rPr lang="en-US" dirty="0" err="1"/>
              <a:t>rødtekst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F04F22-A29D-4640-9187-5727E75E1D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8636" y="982505"/>
            <a:ext cx="2289494" cy="363695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2000" b="1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B261C1BF-D372-4671-93FD-17F149872CE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52800" y="0"/>
            <a:ext cx="88392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384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8E517-289F-4FC7-A321-E43B0E7D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9614B-A104-4210-B492-FAF66F2D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F4989-4A5B-468B-89DF-FA398FE5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387FC3E-FE36-4CD2-A2A6-B41BE5EDB7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1944" y="311944"/>
            <a:ext cx="11568112" cy="623173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41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8E517-289F-4FC7-A321-E43B0E7D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9614B-A104-4210-B492-FAF66F2D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F4989-4A5B-468B-89DF-FA398FE5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00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, teks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D1FAD-7F2A-4ADB-B9F4-979738EB1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0C221-545F-4A19-8EF4-6008BCC4A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E8454-CFE3-4D7C-8D0C-14EAA8C3F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47D8DCA-7D92-474E-9EFE-844E708B2B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3399" y="1256983"/>
            <a:ext cx="6086475" cy="248634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600" b="1"/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A280A88-BF03-48D7-BCB5-3D3E0C7883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3399" y="3890642"/>
            <a:ext cx="6057899" cy="1398398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Undertittel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A2F639C-C1A6-4E21-A4D8-4559B0D73E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216" y="5519133"/>
            <a:ext cx="2702522" cy="139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92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,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D1FAD-7F2A-4ADB-B9F4-979738EB1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0C221-545F-4A19-8EF4-6008BCC4A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E8454-CFE3-4D7C-8D0C-14EAA8C3F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517CC06-6CA2-455B-88AB-42A7E5A911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62575" y="0"/>
            <a:ext cx="6829425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F71C5EF-F65D-4BF9-B112-6A32180C0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216" y="5519133"/>
            <a:ext cx="2702522" cy="139839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1A24DCB-D4B7-46DD-99AD-7775BF93C7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8797" y="1383839"/>
            <a:ext cx="4284503" cy="4135293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A958161-F032-4A2C-B726-4AD261A4BB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8797" y="904293"/>
            <a:ext cx="4284503" cy="44386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Stikktittel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734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8E517-289F-4FC7-A321-E43B0E7D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9614B-A104-4210-B492-FAF66F2D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F4989-4A5B-468B-89DF-FA398FE5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F4583FA-C23C-402E-990C-A9F1F4032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21880"/>
            <a:ext cx="6946900" cy="4546600"/>
          </a:xfrm>
        </p:spPr>
        <p:txBody>
          <a:bodyPr/>
          <a:lstStyle>
            <a:lvl1pPr marL="228600" indent="-306000">
              <a:lnSpc>
                <a:spcPct val="120000"/>
              </a:lnSpc>
              <a:buFont typeface="Arial" panose="020B0604020202020204" pitchFamily="34" charset="0"/>
              <a:buChar char="●"/>
              <a:defRPr sz="2000"/>
            </a:lvl1pPr>
            <a:lvl2pPr marL="6858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800"/>
            </a:lvl2pPr>
            <a:lvl3pPr marL="11430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600"/>
            </a:lvl3pPr>
            <a:lvl4pPr marL="16002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4pPr>
            <a:lvl5pPr marL="20574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5707E9-1B40-4896-9E63-3B4D622782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50" y="590075"/>
            <a:ext cx="6958755" cy="811374"/>
          </a:xfrm>
        </p:spPr>
        <p:txBody>
          <a:bodyPr anchor="b"/>
          <a:lstStyle>
            <a:lvl1pPr>
              <a:defRPr sz="3600" b="1"/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65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8E517-289F-4FC7-A321-E43B0E7D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9614B-A104-4210-B492-FAF66F2D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F4989-4A5B-468B-89DF-FA398FE5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0F95495-F0AC-4716-A08E-AAC67243BFC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8250" y="1721880"/>
            <a:ext cx="5340350" cy="4546600"/>
          </a:xfrm>
        </p:spPr>
        <p:txBody>
          <a:bodyPr/>
          <a:lstStyle>
            <a:lvl1pPr marL="228600" indent="-306000">
              <a:lnSpc>
                <a:spcPct val="120000"/>
              </a:lnSpc>
              <a:buFont typeface="Arial" panose="020B0604020202020204" pitchFamily="34" charset="0"/>
              <a:buChar char="●"/>
              <a:defRPr sz="2000"/>
            </a:lvl1pPr>
            <a:lvl2pPr marL="6858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800"/>
            </a:lvl2pPr>
            <a:lvl3pPr marL="11430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600"/>
            </a:lvl3pPr>
            <a:lvl4pPr marL="16002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4pPr>
            <a:lvl5pPr marL="20574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05BEBB2-BE15-44F6-A67B-334C5CA536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50" y="590075"/>
            <a:ext cx="11144250" cy="811374"/>
          </a:xfrm>
        </p:spPr>
        <p:txBody>
          <a:bodyPr anchor="b"/>
          <a:lstStyle>
            <a:lvl1pPr>
              <a:defRPr sz="3600" b="1"/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D106A9A-4F0A-42A1-B39B-E2854664926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33400" y="1721880"/>
            <a:ext cx="5340350" cy="4546600"/>
          </a:xfrm>
        </p:spPr>
        <p:txBody>
          <a:bodyPr/>
          <a:lstStyle>
            <a:lvl1pPr marL="228600" indent="-306000">
              <a:lnSpc>
                <a:spcPct val="120000"/>
              </a:lnSpc>
              <a:buFont typeface="Arial" panose="020B0604020202020204" pitchFamily="34" charset="0"/>
              <a:buChar char="●"/>
              <a:defRPr sz="2000"/>
            </a:lvl1pPr>
            <a:lvl2pPr marL="6858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800"/>
            </a:lvl2pPr>
            <a:lvl3pPr marL="11430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600"/>
            </a:lvl3pPr>
            <a:lvl4pPr marL="16002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4pPr>
            <a:lvl5pPr marL="20574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70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, stort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8E517-289F-4FC7-A321-E43B0E7D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9614B-A104-4210-B492-FAF66F2D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F4989-4A5B-468B-89DF-FA398FE5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76EA7F7-0321-4356-80BE-5E341489A99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06FC638-BF5C-4084-84FE-EE53ECDFD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21880"/>
            <a:ext cx="5029199" cy="4546600"/>
          </a:xfrm>
        </p:spPr>
        <p:txBody>
          <a:bodyPr/>
          <a:lstStyle>
            <a:lvl1pPr marL="228600" indent="-306000">
              <a:lnSpc>
                <a:spcPct val="120000"/>
              </a:lnSpc>
              <a:buFont typeface="Arial" panose="020B0604020202020204" pitchFamily="34" charset="0"/>
              <a:buChar char="●"/>
              <a:defRPr sz="2000"/>
            </a:lvl1pPr>
            <a:lvl2pPr marL="6858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800"/>
            </a:lvl2pPr>
            <a:lvl3pPr marL="11430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600"/>
            </a:lvl3pPr>
            <a:lvl4pPr marL="16002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4pPr>
            <a:lvl5pPr marL="20574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8221A3-4C46-4DFF-85BE-A08CC1459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49" y="590075"/>
            <a:ext cx="5035165" cy="811374"/>
          </a:xfrm>
        </p:spPr>
        <p:txBody>
          <a:bodyPr anchor="b"/>
          <a:lstStyle>
            <a:lvl1pPr>
              <a:defRPr sz="3600" b="1"/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43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, bilde(h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8E517-289F-4FC7-A321-E43B0E7D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9614B-A104-4210-B492-FAF66F2D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F4989-4A5B-468B-89DF-FA398FE5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76EA7F7-0321-4356-80BE-5E341489A99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615951"/>
            <a:ext cx="5480050" cy="560705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CFE7BD2-C2E3-4A79-9AC0-6212B7507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21880"/>
            <a:ext cx="5029199" cy="4546600"/>
          </a:xfrm>
        </p:spPr>
        <p:txBody>
          <a:bodyPr/>
          <a:lstStyle>
            <a:lvl1pPr marL="228600" indent="-306000">
              <a:lnSpc>
                <a:spcPct val="120000"/>
              </a:lnSpc>
              <a:buFont typeface="Arial" panose="020B0604020202020204" pitchFamily="34" charset="0"/>
              <a:buChar char="●"/>
              <a:defRPr sz="2000"/>
            </a:lvl1pPr>
            <a:lvl2pPr marL="6858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800"/>
            </a:lvl2pPr>
            <a:lvl3pPr marL="11430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600"/>
            </a:lvl3pPr>
            <a:lvl4pPr marL="16002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4pPr>
            <a:lvl5pPr marL="20574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F87AF89-0DCB-4DA4-8161-DA58C87A30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49" y="590075"/>
            <a:ext cx="5035165" cy="811374"/>
          </a:xfrm>
        </p:spPr>
        <p:txBody>
          <a:bodyPr anchor="b"/>
          <a:lstStyle>
            <a:lvl1pPr>
              <a:defRPr sz="3600" b="1"/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65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, bilde(v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8E517-289F-4FC7-A321-E43B0E7D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9614B-A104-4210-B492-FAF66F2D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F4989-4A5B-468B-89DF-FA398FE5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1081F9A-B976-4265-9213-FAB1862BF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3924" y="583725"/>
            <a:ext cx="5566635" cy="811374"/>
          </a:xfrm>
        </p:spPr>
        <p:txBody>
          <a:bodyPr anchor="b"/>
          <a:lstStyle>
            <a:lvl1pPr>
              <a:defRPr sz="3600" b="1"/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76EA7F7-0321-4356-80BE-5E341489A99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5950" y="615951"/>
            <a:ext cx="4851400" cy="560705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B12CF08-1883-4E42-8BED-17E12A4DE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4400" y="1701800"/>
            <a:ext cx="5581650" cy="4521201"/>
          </a:xfrm>
        </p:spPr>
        <p:txBody>
          <a:bodyPr/>
          <a:lstStyle>
            <a:lvl1pPr marL="228600" indent="-306000">
              <a:lnSpc>
                <a:spcPct val="120000"/>
              </a:lnSpc>
              <a:buFont typeface="Arial" panose="020B0604020202020204" pitchFamily="34" charset="0"/>
              <a:buChar char="●"/>
              <a:defRPr sz="2000"/>
            </a:lvl1pPr>
            <a:lvl2pPr marL="6858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800"/>
            </a:lvl2pPr>
            <a:lvl3pPr marL="11430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600"/>
            </a:lvl3pPr>
            <a:lvl4pPr marL="16002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4pPr>
            <a:lvl5pPr marL="2057400" indent="-306000">
              <a:lnSpc>
                <a:spcPct val="120000"/>
              </a:lnSpc>
              <a:buFont typeface="Arial" panose="020B0604020202020204" pitchFamily="34" charset="0"/>
              <a:buChar char="●"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531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8B9289-B6BB-4C9C-8B70-3B2BEA33B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BE085-9264-460C-9DFA-87CE76E1E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3DCCB-5E81-4B1A-914E-5B2C3122C5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-141604"/>
            <a:ext cx="2743200" cy="45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89EC7-E972-475C-841E-931985F5B674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348F9-347C-470C-AF53-FDB81FDDB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-141604"/>
            <a:ext cx="4114800" cy="45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06C45-A7E4-41AD-AEF6-1EDEC6F6A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-141604"/>
            <a:ext cx="2743200" cy="45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F4079-CDBD-4DA9-A022-5CF3471DF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0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8B9289-B6BB-4C9C-8B70-3B2BEA33B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BE085-9264-460C-9DFA-87CE76E1E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3DCCB-5E81-4B1A-914E-5B2C3122C5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-141604"/>
            <a:ext cx="2743200" cy="45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89EC7-E972-475C-841E-931985F5B674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348F9-347C-470C-AF53-FDB81FDDB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-141604"/>
            <a:ext cx="4114800" cy="45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06C45-A7E4-41AD-AEF6-1EDEC6F6A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-141604"/>
            <a:ext cx="2743200" cy="45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F4079-CDBD-4DA9-A022-5CF3471DF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5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62" r:id="rId4"/>
    <p:sldLayoutId id="2147483650" r:id="rId5"/>
    <p:sldLayoutId id="2147483676" r:id="rId6"/>
    <p:sldLayoutId id="2147483679" r:id="rId7"/>
    <p:sldLayoutId id="2147483680" r:id="rId8"/>
    <p:sldLayoutId id="2147483681" r:id="rId9"/>
    <p:sldLayoutId id="2147483682" r:id="rId10"/>
    <p:sldLayoutId id="2147483674" r:id="rId11"/>
    <p:sldLayoutId id="2147483675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18" Type="http://schemas.openxmlformats.org/officeDocument/2006/relationships/image" Target="../media/image4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17" Type="http://schemas.openxmlformats.org/officeDocument/2006/relationships/image" Target="../media/image41.png"/><Relationship Id="rId2" Type="http://schemas.openxmlformats.org/officeDocument/2006/relationships/image" Target="../media/image26.png"/><Relationship Id="rId16" Type="http://schemas.openxmlformats.org/officeDocument/2006/relationships/image" Target="../media/image40.sv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Relationship Id="rId14" Type="http://schemas.openxmlformats.org/officeDocument/2006/relationships/image" Target="../media/image3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sv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7.png"/><Relationship Id="rId11" Type="http://schemas.openxmlformats.org/officeDocument/2006/relationships/image" Target="../media/image52.svg"/><Relationship Id="rId5" Type="http://schemas.openxmlformats.org/officeDocument/2006/relationships/image" Target="../media/image46.sv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971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E074F8-D998-4ECA-A2F5-2520DFD48E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77BE597-CE7F-4072-A883-74ED3EBD5B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4CB9EE00-2BA5-419C-BDCC-385580CE18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844239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AB66CE46-8232-48FF-9A40-936CF9A095D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93ED667C-B2E8-4990-83EB-8F26A0395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C183B30-BBB1-4260-9C9F-65C7E1CEBBDB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7627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6B18AF1F-46BA-4D1A-8619-B6CF62427C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EDE2FFE6-B9E7-4AEA-896A-6BB19844E5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316E25BE-F458-45EC-A312-22EB66932A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9633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D0E01869-277F-4C51-BB91-0BC6EC89B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800" b="0" noProof="1">
                <a:solidFill>
                  <a:schemeClr val="tx1"/>
                </a:solidFill>
              </a:rPr>
              <a:t>Velg alltid riktig maloppsett, tilpasset innholdet du skal vise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800" b="0" noProof="1">
                <a:solidFill>
                  <a:schemeClr val="tx1"/>
                </a:solidFill>
              </a:rPr>
              <a:t>Valgene vist nedenfor finner du i menyknappen «nytt lysbilde»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800" b="0" dirty="0">
                <a:solidFill>
                  <a:schemeClr val="tx1"/>
                </a:solidFill>
              </a:rPr>
              <a:t>Malen finnes i mørkeblå og hvit bakgrunnsfarge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54FBD6EE-D82A-4ABF-A99B-5283CA653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Bruk av PowerPoint-malen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6618E62-1F8F-425F-AB58-22FCF2110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7" y="3053948"/>
            <a:ext cx="3408182" cy="3534963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C0BDB10A-1A5C-43DA-8D86-C33B41A3D572}"/>
              </a:ext>
            </a:extLst>
          </p:cNvPr>
          <p:cNvSpPr/>
          <p:nvPr/>
        </p:nvSpPr>
        <p:spPr>
          <a:xfrm>
            <a:off x="7281645" y="515566"/>
            <a:ext cx="4663922" cy="60733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409D6F83-E00B-4D08-8FDC-B29F92C381DF}"/>
              </a:ext>
            </a:extLst>
          </p:cNvPr>
          <p:cNvSpPr txBox="1"/>
          <p:nvPr/>
        </p:nvSpPr>
        <p:spPr>
          <a:xfrm>
            <a:off x="7480300" y="589520"/>
            <a:ext cx="4328616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b-NO" sz="1600" b="1" dirty="0">
                <a:solidFill>
                  <a:schemeClr val="bg1"/>
                </a:solidFill>
              </a:rPr>
              <a:t>Forside logo </a:t>
            </a:r>
            <a:br>
              <a:rPr lang="nb-NO" sz="1600" dirty="0">
                <a:solidFill>
                  <a:schemeClr val="bg1"/>
                </a:solidFill>
              </a:rPr>
            </a:br>
            <a:r>
              <a:rPr lang="nb-NO" sz="1600" dirty="0">
                <a:solidFill>
                  <a:schemeClr val="bg1"/>
                </a:solidFill>
              </a:rPr>
              <a:t>Fin å bruke hvis presentasjonen er </a:t>
            </a:r>
            <a:br>
              <a:rPr lang="nb-NO" sz="1600" dirty="0">
                <a:solidFill>
                  <a:schemeClr val="bg1"/>
                </a:solidFill>
              </a:rPr>
            </a:br>
            <a:r>
              <a:rPr lang="nb-NO" sz="1600" dirty="0">
                <a:solidFill>
                  <a:schemeClr val="bg1"/>
                </a:solidFill>
              </a:rPr>
              <a:t>synlig i noen minutter før du skal starte.</a:t>
            </a:r>
            <a:br>
              <a:rPr lang="nb-NO" sz="1600" dirty="0">
                <a:solidFill>
                  <a:schemeClr val="bg1"/>
                </a:solidFill>
              </a:rPr>
            </a:br>
            <a:endParaRPr lang="nb-NO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b-NO" sz="1600" b="1" dirty="0">
                <a:solidFill>
                  <a:schemeClr val="bg1"/>
                </a:solidFill>
              </a:rPr>
              <a:t>Tittelside – med eller uten bilde</a:t>
            </a:r>
            <a:br>
              <a:rPr lang="nb-NO" sz="1600" dirty="0">
                <a:solidFill>
                  <a:schemeClr val="bg1"/>
                </a:solidFill>
              </a:rPr>
            </a:br>
            <a:r>
              <a:rPr lang="nb-NO" sz="1600" dirty="0">
                <a:solidFill>
                  <a:schemeClr val="bg1"/>
                </a:solidFill>
              </a:rPr>
              <a:t>Her skriver du tittel på presentasjonen </a:t>
            </a:r>
            <a:br>
              <a:rPr lang="nb-NO" sz="1600" dirty="0">
                <a:solidFill>
                  <a:schemeClr val="bg1"/>
                </a:solidFill>
              </a:rPr>
            </a:br>
            <a:r>
              <a:rPr lang="nb-NO" sz="1600" dirty="0">
                <a:solidFill>
                  <a:schemeClr val="bg1"/>
                </a:solidFill>
              </a:rPr>
              <a:t>og hvem du er: navn og stillingstittel.</a:t>
            </a:r>
          </a:p>
          <a:p>
            <a:pPr marL="0" indent="0">
              <a:buNone/>
            </a:pPr>
            <a:endParaRPr lang="nb-NO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b-NO" sz="1600" b="1" dirty="0">
                <a:solidFill>
                  <a:schemeClr val="bg1"/>
                </a:solidFill>
              </a:rPr>
              <a:t>Kapittelside</a:t>
            </a:r>
            <a:br>
              <a:rPr lang="nb-NO" sz="1600" b="1" dirty="0">
                <a:solidFill>
                  <a:schemeClr val="bg1"/>
                </a:solidFill>
              </a:rPr>
            </a:br>
            <a:r>
              <a:rPr lang="nb-NO" sz="1600" dirty="0">
                <a:solidFill>
                  <a:schemeClr val="bg1"/>
                </a:solidFill>
              </a:rPr>
              <a:t>Skal du presentere ulike temaer? </a:t>
            </a:r>
            <a:br>
              <a:rPr lang="nb-NO" sz="1600" dirty="0">
                <a:solidFill>
                  <a:schemeClr val="bg1"/>
                </a:solidFill>
              </a:rPr>
            </a:br>
            <a:r>
              <a:rPr lang="nb-NO" sz="1600" dirty="0">
                <a:solidFill>
                  <a:schemeClr val="bg1"/>
                </a:solidFill>
              </a:rPr>
              <a:t>Vis dette med en kapittelside. </a:t>
            </a:r>
            <a:br>
              <a:rPr lang="nb-NO" sz="1600" dirty="0">
                <a:solidFill>
                  <a:schemeClr val="bg1"/>
                </a:solidFill>
              </a:rPr>
            </a:br>
            <a:endParaRPr lang="nb-NO" sz="1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b-NO" sz="1600" b="1" dirty="0">
                <a:solidFill>
                  <a:schemeClr val="bg1"/>
                </a:solidFill>
              </a:rPr>
              <a:t>Tittel – seks varianter</a:t>
            </a:r>
          </a:p>
          <a:p>
            <a:pPr marL="0" indent="0">
              <a:buNone/>
            </a:pPr>
            <a:r>
              <a:rPr lang="nb-NO" sz="1600" dirty="0">
                <a:solidFill>
                  <a:schemeClr val="bg1"/>
                </a:solidFill>
              </a:rPr>
              <a:t>Skal du kun vise tekst, eller tekst i kombinasjon med bilde, illustrasjon eller diagram. Velg lysbilde som passer! </a:t>
            </a:r>
          </a:p>
          <a:p>
            <a:pPr marL="0" indent="0">
              <a:buNone/>
            </a:pPr>
            <a:endParaRPr lang="nb-NO" sz="1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b-NO" sz="1600" b="1" dirty="0">
                <a:solidFill>
                  <a:schemeClr val="bg1"/>
                </a:solidFill>
              </a:rPr>
              <a:t>Bilde</a:t>
            </a:r>
            <a:br>
              <a:rPr lang="nb-NO" sz="1600" dirty="0">
                <a:solidFill>
                  <a:schemeClr val="bg1"/>
                </a:solidFill>
              </a:rPr>
            </a:br>
            <a:r>
              <a:rPr lang="nb-NO" sz="1600" dirty="0">
                <a:solidFill>
                  <a:schemeClr val="bg1"/>
                </a:solidFill>
              </a:rPr>
              <a:t>Legg til bilde som fyller hele lysbildet.</a:t>
            </a:r>
          </a:p>
          <a:p>
            <a:pPr marL="0" indent="0">
              <a:buNone/>
            </a:pPr>
            <a:endParaRPr lang="nb-NO" sz="1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b-NO" sz="1600" b="1" dirty="0">
                <a:solidFill>
                  <a:schemeClr val="bg1"/>
                </a:solidFill>
              </a:rPr>
              <a:t>Blank side</a:t>
            </a:r>
          </a:p>
          <a:p>
            <a:pPr marL="0" indent="0">
              <a:buNone/>
            </a:pPr>
            <a:endParaRPr lang="nb-NO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b-NO" sz="1600" dirty="0">
                <a:solidFill>
                  <a:schemeClr val="accent3"/>
                </a:solidFill>
              </a:rPr>
              <a:t>På de neste lysbildene ligger illustrasjoner og sirkler som du kan bruke i presentasjonen.</a:t>
            </a:r>
          </a:p>
        </p:txBody>
      </p:sp>
    </p:spTree>
    <p:extLst>
      <p:ext uri="{BB962C8B-B14F-4D97-AF65-F5344CB8AC3E}">
        <p14:creationId xmlns:p14="http://schemas.microsoft.com/office/powerpoint/2010/main" val="3292799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D4928425-60E5-4702-9810-2681AB0C1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89573" y="1204912"/>
            <a:ext cx="2005145" cy="19656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F43511D7-D343-47AE-9311-77BE749665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5110" y="1204912"/>
            <a:ext cx="2616337" cy="19656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2AAC5C5-07D7-406C-912E-3FC4605986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63782" y="1204912"/>
            <a:ext cx="2076135" cy="19656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4AA54AF-DE90-418A-AB90-A34B078EBB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74414" y="1212850"/>
            <a:ext cx="2187621" cy="19656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CC14C6C-EC25-48F5-8055-A54A1DA29D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17184" y="3685901"/>
            <a:ext cx="1748886" cy="19656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591EC9E-FBB9-48A1-8D28-9005BFA17A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15187" y="3671613"/>
            <a:ext cx="2230576" cy="19656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A6796E9-8127-441A-A19F-8E68E2D47A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71183" y="3685901"/>
            <a:ext cx="1892141" cy="1965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A74F58A-DECC-497E-B910-36524BA1E26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290663" y="3685901"/>
            <a:ext cx="2671402" cy="19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0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1088093A-7D7B-4B05-88C3-02E261682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015" y="3752850"/>
            <a:ext cx="1393544" cy="19656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5AE93A4E-19FD-4E21-9E02-97B0A5A83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15320" y="1155700"/>
            <a:ext cx="1306488" cy="19656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B4A4A514-FF6C-4ABB-82DF-CA374DF999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41910" y="1136650"/>
            <a:ext cx="1178544" cy="19656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C4C6266-2924-4ED8-8F01-01DDF1DEF1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65300" y="1157700"/>
            <a:ext cx="1095738" cy="19656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2D506CB-C9A9-40F7-B465-7047C2C881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61923" y="1155700"/>
            <a:ext cx="1312084" cy="19656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56C496E-A3D4-46D5-B32F-76D2F71B09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92448" y="1157700"/>
            <a:ext cx="1202202" cy="19656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EBF35DE-7ACF-4B9A-9DF9-5C7ADC28A0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109556" y="3759200"/>
            <a:ext cx="1077762" cy="1965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A2AA1F5-55FC-440F-8FDD-1E0B22F4929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921285" y="3751400"/>
            <a:ext cx="1545929" cy="19656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CF7517C-700E-4963-A08B-DD19E2F73A0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794243" y="3747401"/>
            <a:ext cx="1482607" cy="19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30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8D013535-0AB5-4C55-AECA-BF323C5A1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29261" y="1203050"/>
            <a:ext cx="3161631" cy="19656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2E4981A-7C5C-4787-BC70-8D4B04C5BB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85370" y="1212257"/>
            <a:ext cx="3692647" cy="19656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780AF94-6819-404E-B3E3-E4C507A6D5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0016" y="1203050"/>
            <a:ext cx="3642234" cy="19656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13383E2-E7D7-4C9B-980B-87B5A05883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9827" y="3698557"/>
            <a:ext cx="3096075" cy="19656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43DE480-19A3-4375-8A00-3525A909B1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07561" y="3698557"/>
            <a:ext cx="2854612" cy="19656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0F7DAF7-F293-4B20-A9FD-A23E1CB6B1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435359" y="3698557"/>
            <a:ext cx="3560783" cy="19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57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CE30F96A-26F8-4E2F-A4B6-D1D85180A1CF}"/>
              </a:ext>
            </a:extLst>
          </p:cNvPr>
          <p:cNvSpPr txBox="1">
            <a:spLocks/>
          </p:cNvSpPr>
          <p:nvPr/>
        </p:nvSpPr>
        <p:spPr>
          <a:xfrm>
            <a:off x="622583" y="1010366"/>
            <a:ext cx="1811850" cy="1811850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Her kan du skrive en liten tekst</a:t>
            </a:r>
            <a:endParaRPr lang="en-US" dirty="0"/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1A8070B5-556E-4494-A09C-3CB37399D947}"/>
              </a:ext>
            </a:extLst>
          </p:cNvPr>
          <p:cNvSpPr txBox="1">
            <a:spLocks/>
          </p:cNvSpPr>
          <p:nvPr/>
        </p:nvSpPr>
        <p:spPr>
          <a:xfrm>
            <a:off x="2919696" y="1010366"/>
            <a:ext cx="1811850" cy="181185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Her kan du skrive en liten tekst</a:t>
            </a:r>
            <a:endParaRPr lang="en-US" dirty="0"/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D1EAEB6E-DF63-42FB-9E97-9F1C4B46913D}"/>
              </a:ext>
            </a:extLst>
          </p:cNvPr>
          <p:cNvSpPr txBox="1">
            <a:spLocks/>
          </p:cNvSpPr>
          <p:nvPr/>
        </p:nvSpPr>
        <p:spPr>
          <a:xfrm>
            <a:off x="5190075" y="1010366"/>
            <a:ext cx="1811850" cy="181185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Her kan du skrive en liten tekst</a:t>
            </a:r>
            <a:endParaRPr lang="en-US" dirty="0"/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D8DB6338-516D-4F1F-8462-63AE9215AABC}"/>
              </a:ext>
            </a:extLst>
          </p:cNvPr>
          <p:cNvSpPr txBox="1">
            <a:spLocks/>
          </p:cNvSpPr>
          <p:nvPr/>
        </p:nvSpPr>
        <p:spPr>
          <a:xfrm>
            <a:off x="7467598" y="1010366"/>
            <a:ext cx="1811850" cy="1811850"/>
          </a:xfrm>
          <a:prstGeom prst="ellipse">
            <a:avLst/>
          </a:prstGeom>
          <a:solidFill>
            <a:srgbClr val="003A51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Her kan du skrive en liten tekst</a:t>
            </a:r>
            <a:endParaRPr lang="en-US" dirty="0"/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C2312ED1-CB92-4DB4-9094-5079100EBB19}"/>
              </a:ext>
            </a:extLst>
          </p:cNvPr>
          <p:cNvSpPr txBox="1">
            <a:spLocks/>
          </p:cNvSpPr>
          <p:nvPr/>
        </p:nvSpPr>
        <p:spPr>
          <a:xfrm>
            <a:off x="9757567" y="1010366"/>
            <a:ext cx="1811850" cy="1811850"/>
          </a:xfrm>
          <a:prstGeom prst="ellipse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Her kan du skrive en liten tekst</a:t>
            </a:r>
            <a:endParaRPr lang="en-US" dirty="0"/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A8FFE9A7-A1AC-41D6-9807-54BDA7C2DB8A}"/>
              </a:ext>
            </a:extLst>
          </p:cNvPr>
          <p:cNvSpPr txBox="1">
            <a:spLocks/>
          </p:cNvSpPr>
          <p:nvPr/>
        </p:nvSpPr>
        <p:spPr>
          <a:xfrm>
            <a:off x="622583" y="3429000"/>
            <a:ext cx="1811850" cy="1811850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Her kan du skrive en liten tekst</a:t>
            </a:r>
            <a:endParaRPr lang="en-US" dirty="0"/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FC840F8A-A618-4642-820F-DD14F487CD88}"/>
              </a:ext>
            </a:extLst>
          </p:cNvPr>
          <p:cNvSpPr txBox="1">
            <a:spLocks/>
          </p:cNvSpPr>
          <p:nvPr/>
        </p:nvSpPr>
        <p:spPr>
          <a:xfrm>
            <a:off x="2919696" y="3429000"/>
            <a:ext cx="1811850" cy="1811850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Her kan du skrive en liten tekst</a:t>
            </a:r>
            <a:endParaRPr lang="en-US" dirty="0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DDEA66FE-304D-4C00-A69F-F0F0E1E5CCA5}"/>
              </a:ext>
            </a:extLst>
          </p:cNvPr>
          <p:cNvSpPr txBox="1">
            <a:spLocks/>
          </p:cNvSpPr>
          <p:nvPr/>
        </p:nvSpPr>
        <p:spPr>
          <a:xfrm>
            <a:off x="5190075" y="3429000"/>
            <a:ext cx="1811850" cy="1811850"/>
          </a:xfrm>
          <a:prstGeom prst="ellipse">
            <a:avLst/>
          </a:prstGeom>
          <a:solidFill>
            <a:schemeClr val="accent5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Her kan du skrive en liten tekst</a:t>
            </a:r>
            <a:endParaRPr lang="en-US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F8C0DD49-D0FC-430A-8327-B644CE67D4A8}"/>
              </a:ext>
            </a:extLst>
          </p:cNvPr>
          <p:cNvSpPr txBox="1">
            <a:spLocks/>
          </p:cNvSpPr>
          <p:nvPr/>
        </p:nvSpPr>
        <p:spPr>
          <a:xfrm>
            <a:off x="7467598" y="3429000"/>
            <a:ext cx="1811850" cy="1811850"/>
          </a:xfrm>
          <a:prstGeom prst="ellipse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Her kan du skrive en liten tekst</a:t>
            </a:r>
            <a:endParaRPr lang="en-US" dirty="0"/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ABD9A6F4-B9A0-4BBB-8379-0059E8CCFE72}"/>
              </a:ext>
            </a:extLst>
          </p:cNvPr>
          <p:cNvSpPr txBox="1">
            <a:spLocks/>
          </p:cNvSpPr>
          <p:nvPr/>
        </p:nvSpPr>
        <p:spPr>
          <a:xfrm>
            <a:off x="9757567" y="3429000"/>
            <a:ext cx="1811850" cy="18118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Her kan du skrive en liten 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858804"/>
      </p:ext>
    </p:extLst>
  </p:cSld>
  <p:clrMapOvr>
    <a:masterClrMapping/>
  </p:clrMapOvr>
</p:sld>
</file>

<file path=ppt/theme/theme1.xml><?xml version="1.0" encoding="utf-8"?>
<a:theme xmlns:a="http://schemas.openxmlformats.org/drawingml/2006/main" name="NSF Blå">
  <a:themeElements>
    <a:clrScheme name="NSF">
      <a:dk1>
        <a:sysClr val="windowText" lastClr="000000"/>
      </a:dk1>
      <a:lt1>
        <a:sysClr val="window" lastClr="FFFFFF"/>
      </a:lt1>
      <a:dk2>
        <a:srgbClr val="003A51"/>
      </a:dk2>
      <a:lt2>
        <a:srgbClr val="DCEDFF"/>
      </a:lt2>
      <a:accent1>
        <a:srgbClr val="1D6AFF"/>
      </a:accent1>
      <a:accent2>
        <a:srgbClr val="F07216"/>
      </a:accent2>
      <a:accent3>
        <a:srgbClr val="B5E6CF"/>
      </a:accent3>
      <a:accent4>
        <a:srgbClr val="08AB60"/>
      </a:accent4>
      <a:accent5>
        <a:srgbClr val="F9D8BF"/>
      </a:accent5>
      <a:accent6>
        <a:srgbClr val="DCEDFF"/>
      </a:accent6>
      <a:hlink>
        <a:srgbClr val="000000"/>
      </a:hlink>
      <a:folHlink>
        <a:srgbClr val="000000"/>
      </a:folHlink>
    </a:clrScheme>
    <a:fontScheme name="Custom 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al_nsf.potx" id="{C8939042-1196-4CF2-A32D-DAC825FF07CD}" vid="{18659F56-A5A8-4055-825C-D72FAE32DB2F}"/>
    </a:ext>
  </a:extLst>
</a:theme>
</file>

<file path=ppt/theme/theme2.xml><?xml version="1.0" encoding="utf-8"?>
<a:theme xmlns:a="http://schemas.openxmlformats.org/drawingml/2006/main" name="NSF Hvit">
  <a:themeElements>
    <a:clrScheme name="NSF">
      <a:dk1>
        <a:sysClr val="windowText" lastClr="000000"/>
      </a:dk1>
      <a:lt1>
        <a:sysClr val="window" lastClr="FFFFFF"/>
      </a:lt1>
      <a:dk2>
        <a:srgbClr val="003A51"/>
      </a:dk2>
      <a:lt2>
        <a:srgbClr val="DCEDFF"/>
      </a:lt2>
      <a:accent1>
        <a:srgbClr val="1D6AFF"/>
      </a:accent1>
      <a:accent2>
        <a:srgbClr val="F07216"/>
      </a:accent2>
      <a:accent3>
        <a:srgbClr val="B5E6CF"/>
      </a:accent3>
      <a:accent4>
        <a:srgbClr val="08AB60"/>
      </a:accent4>
      <a:accent5>
        <a:srgbClr val="F9D8BF"/>
      </a:accent5>
      <a:accent6>
        <a:srgbClr val="DCEDFF"/>
      </a:accent6>
      <a:hlink>
        <a:srgbClr val="000000"/>
      </a:hlink>
      <a:folHlink>
        <a:srgbClr val="000000"/>
      </a:folHlink>
    </a:clrScheme>
    <a:fontScheme name="Custom 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al_nsf.potx" id="{C8939042-1196-4CF2-A32D-DAC825FF07CD}" vid="{3EBEC12A-9972-40E6-B1E5-FDA8FC1CC96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982FC97A4EB864EBF6B6ADD443A67CC" ma:contentTypeVersion="14" ma:contentTypeDescription="Opprett et nytt dokument." ma:contentTypeScope="" ma:versionID="a59811bd92298090e6a76c55d4651efa">
  <xsd:schema xmlns:xsd="http://www.w3.org/2001/XMLSchema" xmlns:xs="http://www.w3.org/2001/XMLSchema" xmlns:p="http://schemas.microsoft.com/office/2006/metadata/properties" xmlns:ns2="3b00a67f-9791-437e-b702-303a706ea042" xmlns:ns3="7dc3d6ed-56f1-49b6-b310-0ff680cfe62a" targetNamespace="http://schemas.microsoft.com/office/2006/metadata/properties" ma:root="true" ma:fieldsID="4c3e1f195df9422cebd772257e8ef87d" ns2:_="" ns3:_="">
    <xsd:import namespace="3b00a67f-9791-437e-b702-303a706ea042"/>
    <xsd:import namespace="7dc3d6ed-56f1-49b6-b310-0ff680cfe6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00a67f-9791-437e-b702-303a706ea0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demerkelapper" ma:readOnly="false" ma:fieldId="{5cf76f15-5ced-4ddc-b409-7134ff3c332f}" ma:taxonomyMulti="true" ma:sspId="378a55df-a9cd-4882-8adc-9ae50d8055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c3d6ed-56f1-49b6-b310-0ff680cfe62a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a9d73458-8fb0-4777-9551-357d96ad6676}" ma:internalName="TaxCatchAll" ma:showField="CatchAllData" ma:web="7dc3d6ed-56f1-49b6-b310-0ff680cfe6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b00a67f-9791-437e-b702-303a706ea042">
      <Terms xmlns="http://schemas.microsoft.com/office/infopath/2007/PartnerControls"/>
    </lcf76f155ced4ddcb4097134ff3c332f>
    <TaxCatchAll xmlns="7dc3d6ed-56f1-49b6-b310-0ff680cfe62a" xsi:nil="true"/>
  </documentManagement>
</p:properties>
</file>

<file path=customXml/itemProps1.xml><?xml version="1.0" encoding="utf-8"?>
<ds:datastoreItem xmlns:ds="http://schemas.openxmlformats.org/officeDocument/2006/customXml" ds:itemID="{466094D8-CBFC-4618-A676-C8CA7505AF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61075A-0CF8-4A70-9773-903E63AADF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00a67f-9791-437e-b702-303a706ea042"/>
    <ds:schemaRef ds:uri="7dc3d6ed-56f1-49b6-b310-0ff680cfe6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79AE93-FE94-40AF-B935-5F49EA73900D}">
  <ds:schemaRefs>
    <ds:schemaRef ds:uri="http://schemas.microsoft.com/office/2006/metadata/properties"/>
    <ds:schemaRef ds:uri="http://schemas.microsoft.com/office/infopath/2007/PartnerControls"/>
    <ds:schemaRef ds:uri="3b00a67f-9791-437e-b702-303a706ea042"/>
    <ds:schemaRef ds:uri="7dc3d6ed-56f1-49b6-b310-0ff680cfe62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ppt_mal_nsf_blue</Template>
  <TotalTime>698</TotalTime>
  <Words>213</Words>
  <Application>Microsoft Office PowerPoint</Application>
  <PresentationFormat>Widescreen</PresentationFormat>
  <Paragraphs>26</Paragraphs>
  <Slides>9</Slides>
  <Notes>0</Notes>
  <HiddenSlides>5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9</vt:i4>
      </vt:variant>
    </vt:vector>
  </HeadingPairs>
  <TitlesOfParts>
    <vt:vector size="12" baseType="lpstr">
      <vt:lpstr>Arial</vt:lpstr>
      <vt:lpstr>NSF Blå</vt:lpstr>
      <vt:lpstr>NSF Hvit</vt:lpstr>
      <vt:lpstr>PowerPoint-presentasjon</vt:lpstr>
      <vt:lpstr>PowerPoint-presentasjon</vt:lpstr>
      <vt:lpstr>PowerPoint-presentasjon</vt:lpstr>
      <vt:lpstr>PowerPoint-presentasjon</vt:lpstr>
      <vt:lpstr>Bruk av PowerPoint-malen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Linnèa Berg</dc:creator>
  <cp:lastModifiedBy>Linnèa Berg</cp:lastModifiedBy>
  <cp:revision>17</cp:revision>
  <dcterms:created xsi:type="dcterms:W3CDTF">2022-05-04T12:34:50Z</dcterms:created>
  <dcterms:modified xsi:type="dcterms:W3CDTF">2022-05-23T10:03:30Z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0x010100D982FC97A4EB864EBF6B6ADD443A67CC</vt:lpwstr>
  </property>
  <property fmtid="{D5CDD505-2E9C-101B-9397-08002B2CF9AE}" pid="3" name="MediaServiceImageTags">
    <vt:lpwstr/>
  </property>
  <property fmtid="{D5CDD505-2E9C-101B-9397-08002B2CF9AE}" pid="4" name="eDOCS AutoSave">
    <vt:lpwstr>20220523120329283</vt:lpwstr>
  </property>
</Properties>
</file>