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EE9986-CE3A-4E34-A4AD-F134567C3343}" v="22" dt="2022-09-08T20:44:53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AE261-36B8-405F-99BF-B34C9B88A530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3E0DB-E029-4E14-9E51-F8210CBC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71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CF4209-3A90-F04B-8817-777D6EA9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24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9AEBB-9A3C-D7A7-D42E-3FC71895D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60495-79FE-0D8C-2DD8-E0D3280DA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27410-5836-480A-8B00-F65603CF8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EAAB5-18A5-E66F-6BC0-2519E99E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CEB8F-0397-D48E-3945-A435243C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4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F2A93-BF3F-979B-E538-699CE72C0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FE894-D440-AC69-806F-43839EEB1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441CA-B0DC-2901-7FF3-F7A4111B9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E1580-1E5B-1FA0-42F9-968536189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4E4F5-79AF-045A-4993-A5401168E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3F8AE-5B60-4DBB-3F4A-783C7B34BC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5AB3F-45C1-C46E-82E6-46F7FAC1D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26CA1-00A5-ED5C-DF5F-15C52952C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EE20D-0878-FB4A-31EA-236810DF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20654-9275-921C-58A9-B2032F13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5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 (Blue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F92143A8-51E7-344B-897B-E0055AA391B0}"/>
              </a:ext>
            </a:extLst>
          </p:cNvPr>
          <p:cNvGrpSpPr/>
          <p:nvPr userDrawn="1"/>
        </p:nvGrpSpPr>
        <p:grpSpPr>
          <a:xfrm>
            <a:off x="0" y="6311555"/>
            <a:ext cx="4148052" cy="544250"/>
            <a:chOff x="1524000" y="3225800"/>
            <a:chExt cx="4148052" cy="544250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66538A8A-87CA-8347-8925-67CC03B0D57A}"/>
                </a:ext>
              </a:extLst>
            </p:cNvPr>
            <p:cNvSpPr/>
            <p:nvPr/>
          </p:nvSpPr>
          <p:spPr>
            <a:xfrm>
              <a:off x="2461025" y="3225800"/>
              <a:ext cx="3211027" cy="544250"/>
            </a:xfrm>
            <a:custGeom>
              <a:avLst/>
              <a:gdLst>
                <a:gd name="connsiteX0" fmla="*/ 2936776 w 3211027"/>
                <a:gd name="connsiteY0" fmla="*/ 544251 h 544250"/>
                <a:gd name="connsiteX1" fmla="*/ 0 w 3211027"/>
                <a:gd name="connsiteY1" fmla="*/ 544251 h 544250"/>
                <a:gd name="connsiteX2" fmla="*/ 0 w 3211027"/>
                <a:gd name="connsiteY2" fmla="*/ 0 h 544250"/>
                <a:gd name="connsiteX3" fmla="*/ 2936776 w 3211027"/>
                <a:gd name="connsiteY3" fmla="*/ 0 h 544250"/>
                <a:gd name="connsiteX4" fmla="*/ 3211027 w 3211027"/>
                <a:gd name="connsiteY4" fmla="*/ 272125 h 544250"/>
                <a:gd name="connsiteX5" fmla="*/ 3211027 w 3211027"/>
                <a:gd name="connsiteY5" fmla="*/ 272125 h 544250"/>
                <a:gd name="connsiteX6" fmla="*/ 2936776 w 3211027"/>
                <a:gd name="connsiteY6" fmla="*/ 544251 h 544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11027" h="544250">
                  <a:moveTo>
                    <a:pt x="2936776" y="544251"/>
                  </a:moveTo>
                  <a:lnTo>
                    <a:pt x="0" y="544251"/>
                  </a:lnTo>
                  <a:lnTo>
                    <a:pt x="0" y="0"/>
                  </a:lnTo>
                  <a:lnTo>
                    <a:pt x="2936776" y="0"/>
                  </a:lnTo>
                  <a:cubicBezTo>
                    <a:pt x="3087868" y="0"/>
                    <a:pt x="3211027" y="122204"/>
                    <a:pt x="3211027" y="272125"/>
                  </a:cubicBezTo>
                  <a:lnTo>
                    <a:pt x="3211027" y="272125"/>
                  </a:lnTo>
                  <a:cubicBezTo>
                    <a:pt x="3211027" y="422046"/>
                    <a:pt x="3089138" y="544251"/>
                    <a:pt x="2936776" y="544251"/>
                  </a:cubicBezTo>
                  <a:close/>
                </a:path>
              </a:pathLst>
            </a:custGeom>
            <a:solidFill>
              <a:schemeClr val="accent2"/>
            </a:solidFill>
            <a:ln w="12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F4CE4E7-E1F9-904D-A1D6-2CA4B554EBD4}"/>
                </a:ext>
              </a:extLst>
            </p:cNvPr>
            <p:cNvSpPr/>
            <p:nvPr/>
          </p:nvSpPr>
          <p:spPr>
            <a:xfrm>
              <a:off x="1524000" y="3225800"/>
              <a:ext cx="1201119" cy="544250"/>
            </a:xfrm>
            <a:custGeom>
              <a:avLst/>
              <a:gdLst>
                <a:gd name="connsiteX0" fmla="*/ 926868 w 1201119"/>
                <a:gd name="connsiteY0" fmla="*/ 544251 h 544250"/>
                <a:gd name="connsiteX1" fmla="*/ 0 w 1201119"/>
                <a:gd name="connsiteY1" fmla="*/ 544251 h 544250"/>
                <a:gd name="connsiteX2" fmla="*/ 0 w 1201119"/>
                <a:gd name="connsiteY2" fmla="*/ 0 h 544250"/>
                <a:gd name="connsiteX3" fmla="*/ 926868 w 1201119"/>
                <a:gd name="connsiteY3" fmla="*/ 0 h 544250"/>
                <a:gd name="connsiteX4" fmla="*/ 1201120 w 1201119"/>
                <a:gd name="connsiteY4" fmla="*/ 272125 h 544250"/>
                <a:gd name="connsiteX5" fmla="*/ 1201120 w 1201119"/>
                <a:gd name="connsiteY5" fmla="*/ 272125 h 544250"/>
                <a:gd name="connsiteX6" fmla="*/ 926868 w 1201119"/>
                <a:gd name="connsiteY6" fmla="*/ 544251 h 544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1119" h="544250">
                  <a:moveTo>
                    <a:pt x="926868" y="544251"/>
                  </a:moveTo>
                  <a:lnTo>
                    <a:pt x="0" y="544251"/>
                  </a:lnTo>
                  <a:lnTo>
                    <a:pt x="0" y="0"/>
                  </a:lnTo>
                  <a:lnTo>
                    <a:pt x="926868" y="0"/>
                  </a:lnTo>
                  <a:cubicBezTo>
                    <a:pt x="1077961" y="0"/>
                    <a:pt x="1201120" y="122204"/>
                    <a:pt x="1201120" y="272125"/>
                  </a:cubicBezTo>
                  <a:lnTo>
                    <a:pt x="1201120" y="272125"/>
                  </a:lnTo>
                  <a:cubicBezTo>
                    <a:pt x="1201120" y="422046"/>
                    <a:pt x="1077961" y="544251"/>
                    <a:pt x="926868" y="544251"/>
                  </a:cubicBezTo>
                  <a:close/>
                </a:path>
              </a:pathLst>
            </a:custGeom>
            <a:solidFill>
              <a:schemeClr val="accent1"/>
            </a:solidFill>
            <a:ln w="12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2" name="Graphic 21">
              <a:extLst>
                <a:ext uri="{FF2B5EF4-FFF2-40B4-BE49-F238E27FC236}">
                  <a16:creationId xmlns:a16="http://schemas.microsoft.com/office/drawing/2014/main" id="{0502F2D3-5E72-624D-8F81-CB92260C37BF}"/>
                </a:ext>
              </a:extLst>
            </p:cNvPr>
            <p:cNvGrpSpPr/>
            <p:nvPr/>
          </p:nvGrpSpPr>
          <p:grpSpPr>
            <a:xfrm>
              <a:off x="1804599" y="3375720"/>
              <a:ext cx="639954" cy="244409"/>
              <a:chOff x="1804599" y="3375720"/>
              <a:chExt cx="639954" cy="244409"/>
            </a:xfrm>
          </p:grpSpPr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672FD73E-7929-9147-BA58-0C276D7AEBB7}"/>
                  </a:ext>
                </a:extLst>
              </p:cNvPr>
              <p:cNvSpPr/>
              <p:nvPr/>
            </p:nvSpPr>
            <p:spPr>
              <a:xfrm>
                <a:off x="2123290" y="3407216"/>
                <a:ext cx="321263" cy="181416"/>
              </a:xfrm>
              <a:custGeom>
                <a:avLst/>
                <a:gdLst>
                  <a:gd name="connsiteX0" fmla="*/ 81260 w 321263"/>
                  <a:gd name="connsiteY0" fmla="*/ 181417 h 181416"/>
                  <a:gd name="connsiteX1" fmla="*/ 13966 w 321263"/>
                  <a:gd name="connsiteY1" fmla="*/ 181417 h 181416"/>
                  <a:gd name="connsiteX2" fmla="*/ 0 w 321263"/>
                  <a:gd name="connsiteY2" fmla="*/ 166299 h 181416"/>
                  <a:gd name="connsiteX3" fmla="*/ 0 w 321263"/>
                  <a:gd name="connsiteY3" fmla="*/ 13858 h 181416"/>
                  <a:gd name="connsiteX4" fmla="*/ 13966 w 321263"/>
                  <a:gd name="connsiteY4" fmla="*/ 0 h 181416"/>
                  <a:gd name="connsiteX5" fmla="*/ 77451 w 321263"/>
                  <a:gd name="connsiteY5" fmla="*/ 0 h 181416"/>
                  <a:gd name="connsiteX6" fmla="*/ 133317 w 321263"/>
                  <a:gd name="connsiteY6" fmla="*/ 46614 h 181416"/>
                  <a:gd name="connsiteX7" fmla="*/ 111732 w 321263"/>
                  <a:gd name="connsiteY7" fmla="*/ 84409 h 181416"/>
                  <a:gd name="connsiteX8" fmla="*/ 144744 w 321263"/>
                  <a:gd name="connsiteY8" fmla="*/ 129763 h 181416"/>
                  <a:gd name="connsiteX9" fmla="*/ 81260 w 321263"/>
                  <a:gd name="connsiteY9" fmla="*/ 181417 h 181416"/>
                  <a:gd name="connsiteX10" fmla="*/ 76181 w 321263"/>
                  <a:gd name="connsiteY10" fmla="*/ 27716 h 181416"/>
                  <a:gd name="connsiteX11" fmla="*/ 29203 w 321263"/>
                  <a:gd name="connsiteY11" fmla="*/ 27716 h 181416"/>
                  <a:gd name="connsiteX12" fmla="*/ 29203 w 321263"/>
                  <a:gd name="connsiteY12" fmla="*/ 73071 h 181416"/>
                  <a:gd name="connsiteX13" fmla="*/ 76181 w 321263"/>
                  <a:gd name="connsiteY13" fmla="*/ 73071 h 181416"/>
                  <a:gd name="connsiteX14" fmla="*/ 104114 w 321263"/>
                  <a:gd name="connsiteY14" fmla="*/ 50394 h 181416"/>
                  <a:gd name="connsiteX15" fmla="*/ 76181 w 321263"/>
                  <a:gd name="connsiteY15" fmla="*/ 27716 h 181416"/>
                  <a:gd name="connsiteX16" fmla="*/ 82529 w 321263"/>
                  <a:gd name="connsiteY16" fmla="*/ 99527 h 181416"/>
                  <a:gd name="connsiteX17" fmla="*/ 29203 w 321263"/>
                  <a:gd name="connsiteY17" fmla="*/ 99527 h 181416"/>
                  <a:gd name="connsiteX18" fmla="*/ 29203 w 321263"/>
                  <a:gd name="connsiteY18" fmla="*/ 154960 h 181416"/>
                  <a:gd name="connsiteX19" fmla="*/ 82529 w 321263"/>
                  <a:gd name="connsiteY19" fmla="*/ 154960 h 181416"/>
                  <a:gd name="connsiteX20" fmla="*/ 114271 w 321263"/>
                  <a:gd name="connsiteY20" fmla="*/ 127244 h 181416"/>
                  <a:gd name="connsiteX21" fmla="*/ 82529 w 321263"/>
                  <a:gd name="connsiteY21" fmla="*/ 99527 h 181416"/>
                  <a:gd name="connsiteX22" fmla="*/ 227273 w 321263"/>
                  <a:gd name="connsiteY22" fmla="*/ 181417 h 181416"/>
                  <a:gd name="connsiteX23" fmla="*/ 182834 w 321263"/>
                  <a:gd name="connsiteY23" fmla="*/ 181417 h 181416"/>
                  <a:gd name="connsiteX24" fmla="*/ 167598 w 321263"/>
                  <a:gd name="connsiteY24" fmla="*/ 166299 h 181416"/>
                  <a:gd name="connsiteX25" fmla="*/ 167598 w 321263"/>
                  <a:gd name="connsiteY25" fmla="*/ 13858 h 181416"/>
                  <a:gd name="connsiteX26" fmla="*/ 182834 w 321263"/>
                  <a:gd name="connsiteY26" fmla="*/ 0 h 181416"/>
                  <a:gd name="connsiteX27" fmla="*/ 227273 w 321263"/>
                  <a:gd name="connsiteY27" fmla="*/ 0 h 181416"/>
                  <a:gd name="connsiteX28" fmla="*/ 321230 w 321263"/>
                  <a:gd name="connsiteY28" fmla="*/ 90708 h 181416"/>
                  <a:gd name="connsiteX29" fmla="*/ 227273 w 321263"/>
                  <a:gd name="connsiteY29" fmla="*/ 181417 h 181416"/>
                  <a:gd name="connsiteX30" fmla="*/ 226003 w 321263"/>
                  <a:gd name="connsiteY30" fmla="*/ 27716 h 181416"/>
                  <a:gd name="connsiteX31" fmla="*/ 198070 w 321263"/>
                  <a:gd name="connsiteY31" fmla="*/ 27716 h 181416"/>
                  <a:gd name="connsiteX32" fmla="*/ 198070 w 321263"/>
                  <a:gd name="connsiteY32" fmla="*/ 154960 h 181416"/>
                  <a:gd name="connsiteX33" fmla="*/ 226003 w 321263"/>
                  <a:gd name="connsiteY33" fmla="*/ 154960 h 181416"/>
                  <a:gd name="connsiteX34" fmla="*/ 293297 w 321263"/>
                  <a:gd name="connsiteY34" fmla="*/ 90708 h 181416"/>
                  <a:gd name="connsiteX35" fmla="*/ 226003 w 321263"/>
                  <a:gd name="connsiteY35" fmla="*/ 27716 h 1814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21263" h="181416">
                    <a:moveTo>
                      <a:pt x="81260" y="181417"/>
                    </a:moveTo>
                    <a:lnTo>
                      <a:pt x="13966" y="181417"/>
                    </a:lnTo>
                    <a:cubicBezTo>
                      <a:pt x="6348" y="181417"/>
                      <a:pt x="0" y="175118"/>
                      <a:pt x="0" y="166299"/>
                    </a:cubicBezTo>
                    <a:lnTo>
                      <a:pt x="0" y="13858"/>
                    </a:lnTo>
                    <a:cubicBezTo>
                      <a:pt x="0" y="6299"/>
                      <a:pt x="6348" y="0"/>
                      <a:pt x="13966" y="0"/>
                    </a:cubicBezTo>
                    <a:lnTo>
                      <a:pt x="77451" y="0"/>
                    </a:lnTo>
                    <a:cubicBezTo>
                      <a:pt x="111732" y="0"/>
                      <a:pt x="133317" y="20157"/>
                      <a:pt x="133317" y="46614"/>
                    </a:cubicBezTo>
                    <a:cubicBezTo>
                      <a:pt x="133317" y="73071"/>
                      <a:pt x="116811" y="81890"/>
                      <a:pt x="111732" y="84409"/>
                    </a:cubicBezTo>
                    <a:cubicBezTo>
                      <a:pt x="120620" y="86929"/>
                      <a:pt x="144744" y="97008"/>
                      <a:pt x="144744" y="129763"/>
                    </a:cubicBezTo>
                    <a:cubicBezTo>
                      <a:pt x="143474" y="157480"/>
                      <a:pt x="120620" y="181417"/>
                      <a:pt x="81260" y="181417"/>
                    </a:cubicBezTo>
                    <a:moveTo>
                      <a:pt x="76181" y="27716"/>
                    </a:moveTo>
                    <a:cubicBezTo>
                      <a:pt x="76181" y="27716"/>
                      <a:pt x="78720" y="27716"/>
                      <a:pt x="29203" y="27716"/>
                    </a:cubicBezTo>
                    <a:lnTo>
                      <a:pt x="29203" y="73071"/>
                    </a:lnTo>
                    <a:cubicBezTo>
                      <a:pt x="57136" y="73071"/>
                      <a:pt x="76181" y="73071"/>
                      <a:pt x="76181" y="73071"/>
                    </a:cubicBezTo>
                    <a:cubicBezTo>
                      <a:pt x="95226" y="73071"/>
                      <a:pt x="104114" y="62992"/>
                      <a:pt x="104114" y="50394"/>
                    </a:cubicBezTo>
                    <a:cubicBezTo>
                      <a:pt x="102844" y="37795"/>
                      <a:pt x="95226" y="27716"/>
                      <a:pt x="76181" y="27716"/>
                    </a:cubicBezTo>
                    <a:close/>
                    <a:moveTo>
                      <a:pt x="82529" y="99527"/>
                    </a:moveTo>
                    <a:lnTo>
                      <a:pt x="29203" y="99527"/>
                    </a:lnTo>
                    <a:lnTo>
                      <a:pt x="29203" y="154960"/>
                    </a:lnTo>
                    <a:cubicBezTo>
                      <a:pt x="29203" y="154960"/>
                      <a:pt x="44439" y="154960"/>
                      <a:pt x="82529" y="154960"/>
                    </a:cubicBezTo>
                    <a:cubicBezTo>
                      <a:pt x="104114" y="154960"/>
                      <a:pt x="114271" y="141102"/>
                      <a:pt x="114271" y="127244"/>
                    </a:cubicBezTo>
                    <a:cubicBezTo>
                      <a:pt x="114271" y="113386"/>
                      <a:pt x="104114" y="99527"/>
                      <a:pt x="82529" y="99527"/>
                    </a:cubicBezTo>
                    <a:close/>
                    <a:moveTo>
                      <a:pt x="227273" y="181417"/>
                    </a:moveTo>
                    <a:cubicBezTo>
                      <a:pt x="227273" y="181417"/>
                      <a:pt x="218385" y="181417"/>
                      <a:pt x="182834" y="181417"/>
                    </a:cubicBezTo>
                    <a:cubicBezTo>
                      <a:pt x="175216" y="181417"/>
                      <a:pt x="167598" y="175118"/>
                      <a:pt x="167598" y="166299"/>
                    </a:cubicBezTo>
                    <a:lnTo>
                      <a:pt x="167598" y="13858"/>
                    </a:lnTo>
                    <a:cubicBezTo>
                      <a:pt x="167598" y="6299"/>
                      <a:pt x="173947" y="0"/>
                      <a:pt x="182834" y="0"/>
                    </a:cubicBezTo>
                    <a:lnTo>
                      <a:pt x="227273" y="0"/>
                    </a:lnTo>
                    <a:cubicBezTo>
                      <a:pt x="288218" y="0"/>
                      <a:pt x="321230" y="40315"/>
                      <a:pt x="321230" y="90708"/>
                    </a:cubicBezTo>
                    <a:cubicBezTo>
                      <a:pt x="322499" y="141102"/>
                      <a:pt x="288218" y="181417"/>
                      <a:pt x="227273" y="181417"/>
                    </a:cubicBezTo>
                    <a:close/>
                    <a:moveTo>
                      <a:pt x="226003" y="27716"/>
                    </a:moveTo>
                    <a:lnTo>
                      <a:pt x="198070" y="27716"/>
                    </a:lnTo>
                    <a:lnTo>
                      <a:pt x="198070" y="154960"/>
                    </a:lnTo>
                    <a:lnTo>
                      <a:pt x="226003" y="154960"/>
                    </a:lnTo>
                    <a:cubicBezTo>
                      <a:pt x="269173" y="154960"/>
                      <a:pt x="293297" y="129763"/>
                      <a:pt x="293297" y="90708"/>
                    </a:cubicBezTo>
                    <a:cubicBezTo>
                      <a:pt x="293297" y="51653"/>
                      <a:pt x="269173" y="27716"/>
                      <a:pt x="226003" y="27716"/>
                    </a:cubicBezTo>
                    <a:close/>
                  </a:path>
                </a:pathLst>
              </a:custGeom>
              <a:solidFill>
                <a:schemeClr val="bg2"/>
              </a:solidFill>
              <a:ln w="126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7A43B4D7-47CD-E542-9CC0-24F6DF95B43F}"/>
                  </a:ext>
                </a:extLst>
              </p:cNvPr>
              <p:cNvSpPr/>
              <p:nvPr/>
            </p:nvSpPr>
            <p:spPr>
              <a:xfrm>
                <a:off x="1804599" y="3375720"/>
                <a:ext cx="247588" cy="139842"/>
              </a:xfrm>
              <a:custGeom>
                <a:avLst/>
                <a:gdLst>
                  <a:gd name="connsiteX0" fmla="*/ 71102 w 247588"/>
                  <a:gd name="connsiteY0" fmla="*/ 115905 h 139842"/>
                  <a:gd name="connsiteX1" fmla="*/ 1270 w 247588"/>
                  <a:gd name="connsiteY1" fmla="*/ 139842 h 139842"/>
                  <a:gd name="connsiteX2" fmla="*/ 0 w 247588"/>
                  <a:gd name="connsiteY2" fmla="*/ 122204 h 139842"/>
                  <a:gd name="connsiteX3" fmla="*/ 10157 w 247588"/>
                  <a:gd name="connsiteY3" fmla="*/ 71811 h 139842"/>
                  <a:gd name="connsiteX4" fmla="*/ 69833 w 247588"/>
                  <a:gd name="connsiteY4" fmla="*/ 113386 h 139842"/>
                  <a:gd name="connsiteX5" fmla="*/ 71102 w 247588"/>
                  <a:gd name="connsiteY5" fmla="*/ 115905 h 139842"/>
                  <a:gd name="connsiteX6" fmla="*/ 71102 w 247588"/>
                  <a:gd name="connsiteY6" fmla="*/ 115905 h 139842"/>
                  <a:gd name="connsiteX7" fmla="*/ 123159 w 247588"/>
                  <a:gd name="connsiteY7" fmla="*/ 0 h 139842"/>
                  <a:gd name="connsiteX8" fmla="*/ 57136 w 247588"/>
                  <a:gd name="connsiteY8" fmla="*/ 18898 h 139842"/>
                  <a:gd name="connsiteX9" fmla="*/ 107923 w 247588"/>
                  <a:gd name="connsiteY9" fmla="*/ 71811 h 139842"/>
                  <a:gd name="connsiteX10" fmla="*/ 109193 w 247588"/>
                  <a:gd name="connsiteY10" fmla="*/ 71811 h 139842"/>
                  <a:gd name="connsiteX11" fmla="*/ 110462 w 247588"/>
                  <a:gd name="connsiteY11" fmla="*/ 70551 h 139842"/>
                  <a:gd name="connsiteX12" fmla="*/ 123159 w 247588"/>
                  <a:gd name="connsiteY12" fmla="*/ 0 h 139842"/>
                  <a:gd name="connsiteX13" fmla="*/ 85069 w 247588"/>
                  <a:gd name="connsiteY13" fmla="*/ 88189 h 139842"/>
                  <a:gd name="connsiteX14" fmla="*/ 85069 w 247588"/>
                  <a:gd name="connsiteY14" fmla="*/ 88189 h 139842"/>
                  <a:gd name="connsiteX15" fmla="*/ 57136 w 247588"/>
                  <a:gd name="connsiteY15" fmla="*/ 20157 h 139842"/>
                  <a:gd name="connsiteX16" fmla="*/ 12697 w 247588"/>
                  <a:gd name="connsiteY16" fmla="*/ 71811 h 139842"/>
                  <a:gd name="connsiteX17" fmla="*/ 83799 w 247588"/>
                  <a:gd name="connsiteY17" fmla="*/ 89449 h 139842"/>
                  <a:gd name="connsiteX18" fmla="*/ 85069 w 247588"/>
                  <a:gd name="connsiteY18" fmla="*/ 88189 h 139842"/>
                  <a:gd name="connsiteX19" fmla="*/ 85069 w 247588"/>
                  <a:gd name="connsiteY19" fmla="*/ 88189 h 139842"/>
                  <a:gd name="connsiteX20" fmla="*/ 176486 w 247588"/>
                  <a:gd name="connsiteY20" fmla="*/ 115905 h 139842"/>
                  <a:gd name="connsiteX21" fmla="*/ 246318 w 247588"/>
                  <a:gd name="connsiteY21" fmla="*/ 139842 h 139842"/>
                  <a:gd name="connsiteX22" fmla="*/ 247588 w 247588"/>
                  <a:gd name="connsiteY22" fmla="*/ 122204 h 139842"/>
                  <a:gd name="connsiteX23" fmla="*/ 237431 w 247588"/>
                  <a:gd name="connsiteY23" fmla="*/ 71811 h 139842"/>
                  <a:gd name="connsiteX24" fmla="*/ 177756 w 247588"/>
                  <a:gd name="connsiteY24" fmla="*/ 113386 h 139842"/>
                  <a:gd name="connsiteX25" fmla="*/ 176486 w 247588"/>
                  <a:gd name="connsiteY25" fmla="*/ 115905 h 139842"/>
                  <a:gd name="connsiteX26" fmla="*/ 176486 w 247588"/>
                  <a:gd name="connsiteY26" fmla="*/ 115905 h 139842"/>
                  <a:gd name="connsiteX27" fmla="*/ 138395 w 247588"/>
                  <a:gd name="connsiteY27" fmla="*/ 71811 h 139842"/>
                  <a:gd name="connsiteX28" fmla="*/ 138395 w 247588"/>
                  <a:gd name="connsiteY28" fmla="*/ 71811 h 139842"/>
                  <a:gd name="connsiteX29" fmla="*/ 139665 w 247588"/>
                  <a:gd name="connsiteY29" fmla="*/ 71811 h 139842"/>
                  <a:gd name="connsiteX30" fmla="*/ 190452 w 247588"/>
                  <a:gd name="connsiteY30" fmla="*/ 18898 h 139842"/>
                  <a:gd name="connsiteX31" fmla="*/ 124429 w 247588"/>
                  <a:gd name="connsiteY31" fmla="*/ 0 h 139842"/>
                  <a:gd name="connsiteX32" fmla="*/ 138395 w 247588"/>
                  <a:gd name="connsiteY32" fmla="*/ 71811 h 139842"/>
                  <a:gd name="connsiteX33" fmla="*/ 163789 w 247588"/>
                  <a:gd name="connsiteY33" fmla="*/ 89449 h 139842"/>
                  <a:gd name="connsiteX34" fmla="*/ 163789 w 247588"/>
                  <a:gd name="connsiteY34" fmla="*/ 89449 h 139842"/>
                  <a:gd name="connsiteX35" fmla="*/ 234891 w 247588"/>
                  <a:gd name="connsiteY35" fmla="*/ 71811 h 139842"/>
                  <a:gd name="connsiteX36" fmla="*/ 190452 w 247588"/>
                  <a:gd name="connsiteY36" fmla="*/ 20157 h 139842"/>
                  <a:gd name="connsiteX37" fmla="*/ 162519 w 247588"/>
                  <a:gd name="connsiteY37" fmla="*/ 88189 h 139842"/>
                  <a:gd name="connsiteX38" fmla="*/ 163789 w 247588"/>
                  <a:gd name="connsiteY38" fmla="*/ 89449 h 139842"/>
                  <a:gd name="connsiteX39" fmla="*/ 163789 w 247588"/>
                  <a:gd name="connsiteY39" fmla="*/ 89449 h 139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247588" h="139842">
                    <a:moveTo>
                      <a:pt x="71102" y="115905"/>
                    </a:moveTo>
                    <a:cubicBezTo>
                      <a:pt x="71102" y="115905"/>
                      <a:pt x="1270" y="139842"/>
                      <a:pt x="1270" y="139842"/>
                    </a:cubicBezTo>
                    <a:cubicBezTo>
                      <a:pt x="0" y="134803"/>
                      <a:pt x="0" y="128504"/>
                      <a:pt x="0" y="122204"/>
                    </a:cubicBezTo>
                    <a:cubicBezTo>
                      <a:pt x="0" y="104567"/>
                      <a:pt x="3809" y="86929"/>
                      <a:pt x="10157" y="71811"/>
                    </a:cubicBezTo>
                    <a:cubicBezTo>
                      <a:pt x="10157" y="71811"/>
                      <a:pt x="69833" y="113386"/>
                      <a:pt x="69833" y="113386"/>
                    </a:cubicBezTo>
                    <a:cubicBezTo>
                      <a:pt x="72372" y="114645"/>
                      <a:pt x="72372" y="114645"/>
                      <a:pt x="71102" y="115905"/>
                    </a:cubicBezTo>
                    <a:cubicBezTo>
                      <a:pt x="72372" y="115905"/>
                      <a:pt x="72372" y="115905"/>
                      <a:pt x="71102" y="115905"/>
                    </a:cubicBezTo>
                    <a:moveTo>
                      <a:pt x="123159" y="0"/>
                    </a:moveTo>
                    <a:cubicBezTo>
                      <a:pt x="99035" y="0"/>
                      <a:pt x="76181" y="7559"/>
                      <a:pt x="57136" y="18898"/>
                    </a:cubicBezTo>
                    <a:cubicBezTo>
                      <a:pt x="57136" y="18898"/>
                      <a:pt x="105384" y="70551"/>
                      <a:pt x="107923" y="71811"/>
                    </a:cubicBezTo>
                    <a:cubicBezTo>
                      <a:pt x="107923" y="71811"/>
                      <a:pt x="107923" y="71811"/>
                      <a:pt x="109193" y="71811"/>
                    </a:cubicBezTo>
                    <a:cubicBezTo>
                      <a:pt x="109193" y="71811"/>
                      <a:pt x="110462" y="71811"/>
                      <a:pt x="110462" y="70551"/>
                    </a:cubicBezTo>
                    <a:cubicBezTo>
                      <a:pt x="110462" y="69291"/>
                      <a:pt x="123159" y="0"/>
                      <a:pt x="123159" y="0"/>
                    </a:cubicBezTo>
                    <a:close/>
                    <a:moveTo>
                      <a:pt x="85069" y="88189"/>
                    </a:moveTo>
                    <a:cubicBezTo>
                      <a:pt x="85069" y="88189"/>
                      <a:pt x="85069" y="88189"/>
                      <a:pt x="85069" y="88189"/>
                    </a:cubicBezTo>
                    <a:cubicBezTo>
                      <a:pt x="85069" y="86929"/>
                      <a:pt x="57136" y="20157"/>
                      <a:pt x="57136" y="20157"/>
                    </a:cubicBezTo>
                    <a:cubicBezTo>
                      <a:pt x="38090" y="32756"/>
                      <a:pt x="21585" y="50394"/>
                      <a:pt x="12697" y="71811"/>
                    </a:cubicBezTo>
                    <a:cubicBezTo>
                      <a:pt x="12697" y="71811"/>
                      <a:pt x="83799" y="89449"/>
                      <a:pt x="83799" y="89449"/>
                    </a:cubicBezTo>
                    <a:cubicBezTo>
                      <a:pt x="83799" y="89449"/>
                      <a:pt x="83799" y="89449"/>
                      <a:pt x="85069" y="88189"/>
                    </a:cubicBezTo>
                    <a:cubicBezTo>
                      <a:pt x="83799" y="89449"/>
                      <a:pt x="85069" y="88189"/>
                      <a:pt x="85069" y="88189"/>
                    </a:cubicBezTo>
                    <a:close/>
                    <a:moveTo>
                      <a:pt x="176486" y="115905"/>
                    </a:moveTo>
                    <a:cubicBezTo>
                      <a:pt x="176486" y="115905"/>
                      <a:pt x="246318" y="139842"/>
                      <a:pt x="246318" y="139842"/>
                    </a:cubicBezTo>
                    <a:cubicBezTo>
                      <a:pt x="247588" y="134803"/>
                      <a:pt x="247588" y="128504"/>
                      <a:pt x="247588" y="122204"/>
                    </a:cubicBezTo>
                    <a:cubicBezTo>
                      <a:pt x="247588" y="104567"/>
                      <a:pt x="243779" y="86929"/>
                      <a:pt x="237431" y="71811"/>
                    </a:cubicBezTo>
                    <a:cubicBezTo>
                      <a:pt x="237431" y="71811"/>
                      <a:pt x="177756" y="113386"/>
                      <a:pt x="177756" y="113386"/>
                    </a:cubicBezTo>
                    <a:cubicBezTo>
                      <a:pt x="175216" y="114645"/>
                      <a:pt x="175216" y="114645"/>
                      <a:pt x="176486" y="115905"/>
                    </a:cubicBezTo>
                    <a:cubicBezTo>
                      <a:pt x="175216" y="115905"/>
                      <a:pt x="175216" y="115905"/>
                      <a:pt x="176486" y="115905"/>
                    </a:cubicBezTo>
                    <a:close/>
                    <a:moveTo>
                      <a:pt x="138395" y="71811"/>
                    </a:moveTo>
                    <a:cubicBezTo>
                      <a:pt x="138395" y="73071"/>
                      <a:pt x="138395" y="73071"/>
                      <a:pt x="138395" y="71811"/>
                    </a:cubicBezTo>
                    <a:cubicBezTo>
                      <a:pt x="139665" y="73071"/>
                      <a:pt x="139665" y="71811"/>
                      <a:pt x="139665" y="71811"/>
                    </a:cubicBezTo>
                    <a:cubicBezTo>
                      <a:pt x="140935" y="70551"/>
                      <a:pt x="190452" y="18898"/>
                      <a:pt x="190452" y="18898"/>
                    </a:cubicBezTo>
                    <a:cubicBezTo>
                      <a:pt x="171407" y="6299"/>
                      <a:pt x="148553" y="0"/>
                      <a:pt x="124429" y="0"/>
                    </a:cubicBezTo>
                    <a:cubicBezTo>
                      <a:pt x="124429" y="0"/>
                      <a:pt x="137126" y="69291"/>
                      <a:pt x="138395" y="71811"/>
                    </a:cubicBezTo>
                    <a:close/>
                    <a:moveTo>
                      <a:pt x="163789" y="89449"/>
                    </a:moveTo>
                    <a:cubicBezTo>
                      <a:pt x="163789" y="89449"/>
                      <a:pt x="163789" y="89449"/>
                      <a:pt x="163789" y="89449"/>
                    </a:cubicBezTo>
                    <a:cubicBezTo>
                      <a:pt x="165059" y="89449"/>
                      <a:pt x="234891" y="71811"/>
                      <a:pt x="234891" y="71811"/>
                    </a:cubicBezTo>
                    <a:cubicBezTo>
                      <a:pt x="224734" y="50394"/>
                      <a:pt x="209498" y="32756"/>
                      <a:pt x="190452" y="20157"/>
                    </a:cubicBezTo>
                    <a:cubicBezTo>
                      <a:pt x="190452" y="20157"/>
                      <a:pt x="162519" y="86929"/>
                      <a:pt x="162519" y="88189"/>
                    </a:cubicBezTo>
                    <a:cubicBezTo>
                      <a:pt x="162519" y="88189"/>
                      <a:pt x="162519" y="88189"/>
                      <a:pt x="163789" y="89449"/>
                    </a:cubicBezTo>
                    <a:cubicBezTo>
                      <a:pt x="162519" y="88189"/>
                      <a:pt x="162519" y="89449"/>
                      <a:pt x="163789" y="89449"/>
                    </a:cubicBezTo>
                    <a:close/>
                  </a:path>
                </a:pathLst>
              </a:custGeom>
              <a:solidFill>
                <a:schemeClr val="bg2"/>
              </a:solidFill>
              <a:ln w="126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31E24196-D0AB-9045-AA35-AA0CFBDBECF8}"/>
                  </a:ext>
                </a:extLst>
              </p:cNvPr>
              <p:cNvSpPr/>
              <p:nvPr/>
            </p:nvSpPr>
            <p:spPr>
              <a:xfrm>
                <a:off x="1807139" y="3515563"/>
                <a:ext cx="241239" cy="104566"/>
              </a:xfrm>
              <a:custGeom>
                <a:avLst/>
                <a:gdLst>
                  <a:gd name="connsiteX0" fmla="*/ 120620 w 241239"/>
                  <a:gd name="connsiteY0" fmla="*/ 104567 h 104566"/>
                  <a:gd name="connsiteX1" fmla="*/ 241240 w 241239"/>
                  <a:gd name="connsiteY1" fmla="*/ 1260 h 104566"/>
                  <a:gd name="connsiteX2" fmla="*/ 195531 w 241239"/>
                  <a:gd name="connsiteY2" fmla="*/ 7559 h 104566"/>
                  <a:gd name="connsiteX3" fmla="*/ 194261 w 241239"/>
                  <a:gd name="connsiteY3" fmla="*/ 8819 h 104566"/>
                  <a:gd name="connsiteX4" fmla="*/ 134586 w 241239"/>
                  <a:gd name="connsiteY4" fmla="*/ 60472 h 104566"/>
                  <a:gd name="connsiteX5" fmla="*/ 152362 w 241239"/>
                  <a:gd name="connsiteY5" fmla="*/ 31496 h 104566"/>
                  <a:gd name="connsiteX6" fmla="*/ 120620 w 241239"/>
                  <a:gd name="connsiteY6" fmla="*/ 0 h 104566"/>
                  <a:gd name="connsiteX7" fmla="*/ 88878 w 241239"/>
                  <a:gd name="connsiteY7" fmla="*/ 31496 h 104566"/>
                  <a:gd name="connsiteX8" fmla="*/ 106653 w 241239"/>
                  <a:gd name="connsiteY8" fmla="*/ 60472 h 104566"/>
                  <a:gd name="connsiteX9" fmla="*/ 46978 w 241239"/>
                  <a:gd name="connsiteY9" fmla="*/ 8819 h 104566"/>
                  <a:gd name="connsiteX10" fmla="*/ 45709 w 241239"/>
                  <a:gd name="connsiteY10" fmla="*/ 7559 h 104566"/>
                  <a:gd name="connsiteX11" fmla="*/ 0 w 241239"/>
                  <a:gd name="connsiteY11" fmla="*/ 1260 h 104566"/>
                  <a:gd name="connsiteX12" fmla="*/ 120620 w 241239"/>
                  <a:gd name="connsiteY12" fmla="*/ 104567 h 104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41239" h="104566">
                    <a:moveTo>
                      <a:pt x="120620" y="104567"/>
                    </a:moveTo>
                    <a:cubicBezTo>
                      <a:pt x="181565" y="104567"/>
                      <a:pt x="232352" y="59212"/>
                      <a:pt x="241240" y="1260"/>
                    </a:cubicBezTo>
                    <a:lnTo>
                      <a:pt x="195531" y="7559"/>
                    </a:lnTo>
                    <a:cubicBezTo>
                      <a:pt x="194261" y="7559"/>
                      <a:pt x="194261" y="7559"/>
                      <a:pt x="194261" y="8819"/>
                    </a:cubicBezTo>
                    <a:cubicBezTo>
                      <a:pt x="185374" y="35275"/>
                      <a:pt x="162519" y="55433"/>
                      <a:pt x="134586" y="60472"/>
                    </a:cubicBezTo>
                    <a:cubicBezTo>
                      <a:pt x="144744" y="55433"/>
                      <a:pt x="152362" y="44094"/>
                      <a:pt x="152362" y="31496"/>
                    </a:cubicBezTo>
                    <a:cubicBezTo>
                      <a:pt x="152362" y="13858"/>
                      <a:pt x="138395" y="0"/>
                      <a:pt x="120620" y="0"/>
                    </a:cubicBezTo>
                    <a:cubicBezTo>
                      <a:pt x="102844" y="0"/>
                      <a:pt x="88878" y="13858"/>
                      <a:pt x="88878" y="31496"/>
                    </a:cubicBezTo>
                    <a:cubicBezTo>
                      <a:pt x="88878" y="44094"/>
                      <a:pt x="96496" y="55433"/>
                      <a:pt x="106653" y="60472"/>
                    </a:cubicBezTo>
                    <a:cubicBezTo>
                      <a:pt x="78720" y="55433"/>
                      <a:pt x="55866" y="35275"/>
                      <a:pt x="46978" y="8819"/>
                    </a:cubicBezTo>
                    <a:cubicBezTo>
                      <a:pt x="46978" y="8819"/>
                      <a:pt x="46978" y="7559"/>
                      <a:pt x="45709" y="7559"/>
                    </a:cubicBezTo>
                    <a:lnTo>
                      <a:pt x="0" y="1260"/>
                    </a:lnTo>
                    <a:cubicBezTo>
                      <a:pt x="8888" y="59212"/>
                      <a:pt x="59675" y="104567"/>
                      <a:pt x="120620" y="104567"/>
                    </a:cubicBezTo>
                  </a:path>
                </a:pathLst>
              </a:custGeom>
              <a:solidFill>
                <a:schemeClr val="bg2"/>
              </a:solidFill>
              <a:ln w="126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24576-5D5E-D241-A365-85328D81D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099" y="1649264"/>
            <a:ext cx="5120640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D7810-F174-5540-90CF-CFB9B5C59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099" y="2473176"/>
            <a:ext cx="51206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2A9A10-7F84-564C-8CD3-3D3E0144E6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86448" y="1649264"/>
            <a:ext cx="5120640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3487F0-E37C-2F4D-8511-C3C0505A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86448" y="2473176"/>
            <a:ext cx="51206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42A109-B4BC-294C-9B1C-2D34E15E6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99" y="253469"/>
            <a:ext cx="5943600" cy="17282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19DC83-558E-5041-98CE-1E8B552C4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D025BC-3A7A-834A-A606-F1245F59F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0FAC56-A302-FE4D-8C77-B58FEE28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888A-8B14-A546-8F91-EA73F9BB568F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8C45025-9FD3-E345-84A9-C9441DC425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7746" y="6401118"/>
            <a:ext cx="4350073" cy="365125"/>
          </a:xfrm>
        </p:spPr>
        <p:txBody>
          <a:bodyPr anchor="ctr">
            <a:noAutofit/>
          </a:bodyPr>
          <a:lstStyle>
            <a:lvl1pPr marL="0" indent="0">
              <a:buNone/>
              <a:defRPr sz="800" b="0" i="0">
                <a:solidFill>
                  <a:schemeClr val="tx2"/>
                </a:solidFill>
                <a:latin typeface="FS Albert Pro" panose="02000503040000020004" pitchFamily="2" charset="0"/>
              </a:defRPr>
            </a:lvl1pPr>
            <a:lvl2pPr marL="457200" indent="0">
              <a:buNone/>
              <a:defRPr sz="800" b="0" i="0">
                <a:latin typeface="FS Albert Pro Light" panose="02000503040000020004" pitchFamily="2" charset="0"/>
              </a:defRPr>
            </a:lvl2pPr>
            <a:lvl3pPr marL="914400" indent="0">
              <a:buNone/>
              <a:defRPr sz="800" b="0" i="0">
                <a:latin typeface="FS Albert Pro Light" panose="02000503040000020004" pitchFamily="2" charset="0"/>
              </a:defRPr>
            </a:lvl3pPr>
            <a:lvl4pPr marL="1371600" indent="0">
              <a:buNone/>
              <a:defRPr sz="800" b="0" i="0">
                <a:latin typeface="FS Albert Pro Light" panose="02000503040000020004" pitchFamily="2" charset="0"/>
              </a:defRPr>
            </a:lvl4pPr>
            <a:lvl5pPr marL="1828800" indent="0">
              <a:buNone/>
              <a:defRPr sz="800" b="0" i="0">
                <a:latin typeface="FS Albert Pro Light" panose="02000503040000020004" pitchFamily="2" charset="0"/>
              </a:defRPr>
            </a:lvl5pPr>
          </a:lstStyle>
          <a:p>
            <a:pPr lvl="0"/>
            <a:r>
              <a:rPr lang="en-US" dirty="0"/>
              <a:t>Footnote can go here</a:t>
            </a:r>
          </a:p>
        </p:txBody>
      </p:sp>
    </p:spTree>
    <p:extLst>
      <p:ext uri="{BB962C8B-B14F-4D97-AF65-F5344CB8AC3E}">
        <p14:creationId xmlns:p14="http://schemas.microsoft.com/office/powerpoint/2010/main" val="126119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1A060-0CDE-BF51-ACEC-4E9509273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C3E60-EC32-899A-71F8-632DA1FC6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D608-9649-DA99-4943-6B6AC93DF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C7879-2C23-D5AF-997E-3602C44D8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E2309-F0F4-A621-CB83-7D2420F7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5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AC7C6-6BDD-2231-9198-EA20E50F7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FF67B-2C9C-C82E-9685-1FA5635CD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CF427-23C3-E99E-7A2B-BFEC08F1C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EBD36-1B40-8C9A-58A1-D8EE6AE3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371B5-2E50-72F6-99F3-987CB6F8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2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C2C0E-2184-F24F-4D3B-D0E031B87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10D8E-321A-9654-32D4-895CD3E03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8E3BC-C623-EEFA-7A0D-BA58A1EC4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9A6F6-CF98-079B-A6F4-65A878A8A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6612DA-6315-8ED6-4AC4-1687BF85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13413-EFCB-F289-E40F-2262EC5FD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9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46C3C-CAC5-6097-33A7-7A35F6459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78B8A-B0EB-099D-B424-4CFBB878E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F4FAE-55E0-A50C-32BB-E7C814982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561DE5-BA8D-B1DA-DAAE-311B92D25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981ED-FD4C-4534-4C6F-DCF573149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491E2-D281-21C6-3E68-E1A004A9C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8AAF8-3139-8295-AE60-629F5CCF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9A3CAD-7DD7-A427-45F0-2CC92090A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0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093E-60D3-CA4B-58BA-46B8B57CA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998A2B-6FFE-9428-0D5A-23BC3C16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C0EF55-ABCE-BB0E-B668-D93D66FD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94BCEA-8BC0-93F2-120B-9BC0266B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0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F8DAC0-E3B8-3B4B-382E-63D24A63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BF814C-F559-AEC4-4562-459A00A0D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915AF-7366-23DA-A79C-73F6E3D05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3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86B47-67C7-8E78-5031-24BF34C86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89D71-5611-58EB-9E8C-0183EC99E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1553C2-6B54-1C29-F438-550278BA1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F449A-AE2C-74A4-779C-2F1FFE303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60688-5162-1812-D4CE-124C5D57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D8219-C72A-DDF0-7461-DC0C0B4EF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B7F23-119B-CC1A-1B64-1D437A834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AEC2E4-4905-B4D4-24B2-C8C4F2B89C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3B2DC-4195-850B-D2FA-FDB5753D2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FB02E-D7FE-FE7C-E20A-A229ABF3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B89BA-BAB8-550E-6FFE-7FE3F7CD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62E72-7621-3DF9-B8D4-2C5DC3B0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7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5FA34C-5F82-5371-FE09-0E052014A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44C3B-602A-EA8D-1CBD-E0DFA0271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A2D7E-CB44-7FB2-3A91-ED496FAE20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6E29-6C85-43A0-88A5-24FED8EE9D64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69C5C-92A1-C3AE-C64F-63B4237E4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43C72-E0BF-1F50-C099-C6D0BEDFAD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5177A-BB85-45DE-810E-FDB1027B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3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raphic 2">
            <a:extLst>
              <a:ext uri="{FF2B5EF4-FFF2-40B4-BE49-F238E27FC236}">
                <a16:creationId xmlns:a16="http://schemas.microsoft.com/office/drawing/2014/main" id="{A1715362-36B0-CE46-A8BF-6E396E4D0886}"/>
              </a:ext>
            </a:extLst>
          </p:cNvPr>
          <p:cNvSpPr>
            <a:spLocks noChangeAspect="1"/>
          </p:cNvSpPr>
          <p:nvPr/>
        </p:nvSpPr>
        <p:spPr>
          <a:xfrm>
            <a:off x="8808401" y="0"/>
            <a:ext cx="3383599" cy="6318504"/>
          </a:xfrm>
          <a:custGeom>
            <a:avLst/>
            <a:gdLst>
              <a:gd name="connsiteX0" fmla="*/ 3386667 w 3672501"/>
              <a:gd name="connsiteY0" fmla="*/ 0 h 6858000"/>
              <a:gd name="connsiteX1" fmla="*/ 0 w 3672501"/>
              <a:gd name="connsiteY1" fmla="*/ 0 h 6858000"/>
              <a:gd name="connsiteX2" fmla="*/ 3386667 w 3672501"/>
              <a:gd name="connsiteY2" fmla="*/ 3429000 h 6858000"/>
              <a:gd name="connsiteX3" fmla="*/ 3386667 w 3672501"/>
              <a:gd name="connsiteY3" fmla="*/ 3429000 h 6858000"/>
              <a:gd name="connsiteX4" fmla="*/ 0 w 3672501"/>
              <a:gd name="connsiteY4" fmla="*/ 6858000 h 6858000"/>
              <a:gd name="connsiteX5" fmla="*/ 3672502 w 3672501"/>
              <a:gd name="connsiteY5" fmla="*/ 6858000 h 6858000"/>
              <a:gd name="connsiteX6" fmla="*/ 3672502 w 367250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72501" h="6858000">
                <a:moveTo>
                  <a:pt x="3386667" y="0"/>
                </a:moveTo>
                <a:lnTo>
                  <a:pt x="0" y="0"/>
                </a:lnTo>
                <a:cubicBezTo>
                  <a:pt x="1868089" y="5649"/>
                  <a:pt x="3381088" y="1537560"/>
                  <a:pt x="3386667" y="3429000"/>
                </a:cubicBezTo>
                <a:lnTo>
                  <a:pt x="3386667" y="3429000"/>
                </a:lnTo>
                <a:cubicBezTo>
                  <a:pt x="3386667" y="5322784"/>
                  <a:pt x="1870404" y="6858000"/>
                  <a:pt x="0" y="6858000"/>
                </a:cubicBezTo>
                <a:lnTo>
                  <a:pt x="3672502" y="6858000"/>
                </a:lnTo>
                <a:lnTo>
                  <a:pt x="3672502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6773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 b="0" i="0" dirty="0">
              <a:latin typeface="FS Albert Pro" panose="02000503040000020004" pitchFamily="2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05CBAF8-9155-0F40-9C59-A7536BCE4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430" y="132756"/>
            <a:ext cx="11957673" cy="1728216"/>
          </a:xfrm>
        </p:spPr>
        <p:txBody>
          <a:bodyPr>
            <a:normAutofit/>
          </a:bodyPr>
          <a:lstStyle/>
          <a:p>
            <a:r>
              <a:rPr lang="nb-NO" sz="47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S Albert Arabic" panose="020B0503040502020804" pitchFamily="34" charset="-78"/>
                <a:cs typeface="FS Albert Arabic" panose="020B0503040502020804" pitchFamily="34" charset="-78"/>
              </a:rPr>
              <a:t>BD Nexiva™ NEXT generation IV Access </a:t>
            </a:r>
            <a:endParaRPr lang="en-US" sz="47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S Albert Arabic" panose="020B0503040502020804" pitchFamily="34" charset="-78"/>
              <a:cs typeface="FS Albert Arabic" panose="020B0503040502020804" pitchFamily="34" charset="-7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7583F-3F3B-464F-BA95-ADBEC2FF9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888A-8B14-A546-8F91-EA73F9BB568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36AC2-1109-4443-ADFB-4AB8CFC455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47341" y="6427204"/>
            <a:ext cx="7640106" cy="365125"/>
          </a:xfrm>
        </p:spPr>
        <p:txBody>
          <a:bodyPr/>
          <a:lstStyle/>
          <a:p>
            <a:r>
              <a:rPr lang="nb-NO" sz="1400" b="1" dirty="0"/>
              <a:t>Produktpresentasjon og demonstrasjon av Ida V. Bjørklund Account Manager BD Norge </a:t>
            </a:r>
            <a:endParaRPr lang="en-US" sz="1400" b="1" dirty="0"/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92D1C61-AC39-1C14-0C54-BD8E6B13A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9430" y="1472847"/>
            <a:ext cx="11245549" cy="3590209"/>
          </a:xfrm>
        </p:spPr>
        <p:txBody>
          <a:bodyPr>
            <a:normAutofit/>
          </a:bodyPr>
          <a:lstStyle/>
          <a:p>
            <a:r>
              <a:rPr lang="nb-NO" b="1" dirty="0">
                <a:solidFill>
                  <a:schemeClr val="accent1">
                    <a:lumMod val="50000"/>
                  </a:schemeClr>
                </a:solidFill>
                <a:latin typeface="FS Albert Arabic" panose="020B0503040502020804" pitchFamily="34" charset="-78"/>
                <a:cs typeface="FS Albert Arabic" panose="020B0503040502020804" pitchFamily="34" charset="-78"/>
              </a:rPr>
              <a:t>BD Norge presenterer neste generasjon IV tilgang NEXIVA™</a:t>
            </a:r>
          </a:p>
          <a:p>
            <a:r>
              <a:rPr lang="nb-NO" dirty="0">
                <a:solidFill>
                  <a:schemeClr val="accent1">
                    <a:lumMod val="50000"/>
                  </a:schemeClr>
                </a:solidFill>
                <a:latin typeface="FS Albert Arabic" panose="020B0503040502020804" pitchFamily="34" charset="-78"/>
                <a:cs typeface="FS Albert Arabic" panose="020B0503040502020804" pitchFamily="34" charset="-78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accent1">
                    <a:lumMod val="50000"/>
                  </a:schemeClr>
                </a:solidFill>
              </a:rPr>
              <a:t>Et lukket perifert IV-system for å redusere  eksponering til blod under innleggelse</a:t>
            </a:r>
          </a:p>
          <a:p>
            <a:endParaRPr lang="nb-NO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accent1">
                    <a:lumMod val="50000"/>
                  </a:schemeClr>
                </a:solidFill>
              </a:rPr>
              <a:t>Med integrert forlengelse og uten injeksjonsport for å redusere komplikasjoner og forlenge liggetiden </a:t>
            </a:r>
          </a:p>
          <a:p>
            <a:endParaRPr lang="nb-NO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accent1">
                    <a:lumMod val="50000"/>
                  </a:schemeClr>
                </a:solidFill>
              </a:rPr>
              <a:t>Instaflash-nålteknologi for hurtig blodsvar og økt første stikk-suksess 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22G x 1&quot; - BD Closed IV Catheter Nexiva™ Sliding Safety Needle | Each —  MedNeedles.ca">
            <a:extLst>
              <a:ext uri="{FF2B5EF4-FFF2-40B4-BE49-F238E27FC236}">
                <a16:creationId xmlns:a16="http://schemas.microsoft.com/office/drawing/2014/main" id="{129E4CC3-3009-2B5A-CB31-54F439110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2763">
            <a:off x="8724367" y="1528085"/>
            <a:ext cx="2558572" cy="255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1881280-3406-517F-8523-D4B6160C700A}"/>
              </a:ext>
            </a:extLst>
          </p:cNvPr>
          <p:cNvSpPr txBox="1">
            <a:spLocks/>
          </p:cNvSpPr>
          <p:nvPr/>
        </p:nvSpPr>
        <p:spPr>
          <a:xfrm>
            <a:off x="3985416" y="4829175"/>
            <a:ext cx="5425284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" b="0" i="0" kern="1200">
                <a:solidFill>
                  <a:schemeClr val="tx2"/>
                </a:solidFill>
                <a:latin typeface="FS Albert Pro" panose="02000503040000020004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b="0" i="0" kern="1200">
                <a:solidFill>
                  <a:schemeClr val="tx1"/>
                </a:solidFill>
                <a:latin typeface="FS Albert Pro Light" panose="02000503040000020004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b="0" i="0" kern="1200">
                <a:solidFill>
                  <a:schemeClr val="tx1"/>
                </a:solidFill>
                <a:latin typeface="FS Albert Pro Light" panose="02000503040000020004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b="0" i="0" kern="1200">
                <a:solidFill>
                  <a:schemeClr val="tx1"/>
                </a:solidFill>
                <a:latin typeface="FS Albert Pro Light" panose="02000503040000020004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b="0" i="0" kern="1200">
                <a:solidFill>
                  <a:schemeClr val="tx1"/>
                </a:solidFill>
                <a:latin typeface="FS Albert Pro Light" panose="0200050304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400" b="1" dirty="0">
                <a:solidFill>
                  <a:srgbClr val="FFC000"/>
                </a:solidFill>
              </a:rPr>
              <a:t>LOKALE: COSMOS 2</a:t>
            </a:r>
          </a:p>
          <a:p>
            <a:r>
              <a:rPr lang="nb-NO" sz="2400" b="1" dirty="0">
                <a:solidFill>
                  <a:srgbClr val="FFC000"/>
                </a:solidFill>
              </a:rPr>
              <a:t>TIDSPUNKT: 13:40 – 13:50</a:t>
            </a:r>
            <a:endParaRPr lang="en-US" sz="2400" b="1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4c3e67c-9e2d-4800-a6b7-635d97882165}" enabled="0" method="" siteId="{94c3e67c-9e2d-4800-a6b7-635d9788216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73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FS Albert Arabic</vt:lpstr>
      <vt:lpstr>FS Albert Pro</vt:lpstr>
      <vt:lpstr>FS Albert Pro Light</vt:lpstr>
      <vt:lpstr>Office Theme</vt:lpstr>
      <vt:lpstr>BD Nexiva™ NEXT generation IV Access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this template</dc:title>
  <dc:creator>Ida Leona Valstad Bjorklund</dc:creator>
  <cp:lastModifiedBy>Henriette Alsaker</cp:lastModifiedBy>
  <cp:revision>5</cp:revision>
  <dcterms:created xsi:type="dcterms:W3CDTF">2022-09-08T20:31:09Z</dcterms:created>
  <dcterms:modified xsi:type="dcterms:W3CDTF">2022-09-12T11:57:31Z</dcterms:modified>
</cp:coreProperties>
</file>