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89" r:id="rId5"/>
    <p:sldId id="28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977075-E4AF-BC8C-F0EA-BDA5587E64B7}" v="10" dt="2025-10-13T18:22:31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nhild Anne Caroline Storstein Spilker" userId="S::ragnhild.storstein.spilker@nsfverv.no::58d490bb-c8be-42fe-862b-e6d7fb7881d3" providerId="AD" clId="Web-{B7F0BA74-05AC-69D1-2045-E5BAF5870001}"/>
    <pc:docChg chg="modSld">
      <pc:chgData name="Ragnhild Anne Caroline Storstein Spilker" userId="S::ragnhild.storstein.spilker@nsfverv.no::58d490bb-c8be-42fe-862b-e6d7fb7881d3" providerId="AD" clId="Web-{B7F0BA74-05AC-69D1-2045-E5BAF5870001}" dt="2025-09-22T20:25:10.688" v="87" actId="20577"/>
      <pc:docMkLst>
        <pc:docMk/>
      </pc:docMkLst>
    </pc:docChg>
  </pc:docChgLst>
  <pc:docChgLst>
    <pc:chgData name="Ragnhild Anne Caroline Storstein Spilker" userId="S::ragnhild.storstein.spilker@nsfverv.no::58d490bb-c8be-42fe-862b-e6d7fb7881d3" providerId="AD" clId="Web-{FE8183E7-F477-9E9F-CDFF-B4FD886B1D67}"/>
    <pc:docChg chg="addSld delSld modSld">
      <pc:chgData name="Ragnhild Anne Caroline Storstein Spilker" userId="S::ragnhild.storstein.spilker@nsfverv.no::58d490bb-c8be-42fe-862b-e6d7fb7881d3" providerId="AD" clId="Web-{FE8183E7-F477-9E9F-CDFF-B4FD886B1D67}" dt="2025-09-14T21:11:43.076" v="142" actId="20577"/>
      <pc:docMkLst>
        <pc:docMk/>
      </pc:docMkLst>
      <pc:sldChg chg="addSp delSp modSp mod modClrScheme chgLayout">
        <pc:chgData name="Ragnhild Anne Caroline Storstein Spilker" userId="S::ragnhild.storstein.spilker@nsfverv.no::58d490bb-c8be-42fe-862b-e6d7fb7881d3" providerId="AD" clId="Web-{FE8183E7-F477-9E9F-CDFF-B4FD886B1D67}" dt="2025-09-14T21:11:43.076" v="142" actId="20577"/>
        <pc:sldMkLst>
          <pc:docMk/>
          <pc:sldMk cId="4000534514" sldId="285"/>
        </pc:sldMkLst>
        <pc:spChg chg="add mod">
          <ac:chgData name="Ragnhild Anne Caroline Storstein Spilker" userId="S::ragnhild.storstein.spilker@nsfverv.no::58d490bb-c8be-42fe-862b-e6d7fb7881d3" providerId="AD" clId="Web-{FE8183E7-F477-9E9F-CDFF-B4FD886B1D67}" dt="2025-09-14T21:09:42.820" v="68" actId="1076"/>
          <ac:spMkLst>
            <pc:docMk/>
            <pc:sldMk cId="4000534514" sldId="285"/>
            <ac:spMk id="3" creationId="{BE702A68-A58C-AFFC-C8DD-288EC2EFE81A}"/>
          </ac:spMkLst>
        </pc:spChg>
        <pc:spChg chg="add mod">
          <ac:chgData name="Ragnhild Anne Caroline Storstein Spilker" userId="S::ragnhild.storstein.spilker@nsfverv.no::58d490bb-c8be-42fe-862b-e6d7fb7881d3" providerId="AD" clId="Web-{FE8183E7-F477-9E9F-CDFF-B4FD886B1D67}" dt="2025-09-14T21:11:43.076" v="142" actId="20577"/>
          <ac:spMkLst>
            <pc:docMk/>
            <pc:sldMk cId="4000534514" sldId="285"/>
            <ac:spMk id="4" creationId="{A262FA01-FBBB-35EE-05B4-511F8F2C6B95}"/>
          </ac:spMkLst>
        </pc:spChg>
      </pc:sldChg>
      <pc:sldChg chg="addSp modSp">
        <pc:chgData name="Ragnhild Anne Caroline Storstein Spilker" userId="S::ragnhild.storstein.spilker@nsfverv.no::58d490bb-c8be-42fe-862b-e6d7fb7881d3" providerId="AD" clId="Web-{FE8183E7-F477-9E9F-CDFF-B4FD886B1D67}" dt="2025-09-14T21:02:39.769" v="0"/>
        <pc:sldMkLst>
          <pc:docMk/>
          <pc:sldMk cId="2911548226" sldId="289"/>
        </pc:sldMkLst>
        <pc:picChg chg="add mod">
          <ac:chgData name="Ragnhild Anne Caroline Storstein Spilker" userId="S::ragnhild.storstein.spilker@nsfverv.no::58d490bb-c8be-42fe-862b-e6d7fb7881d3" providerId="AD" clId="Web-{FE8183E7-F477-9E9F-CDFF-B4FD886B1D67}" dt="2025-09-14T21:02:39.769" v="0"/>
          <ac:picMkLst>
            <pc:docMk/>
            <pc:sldMk cId="2911548226" sldId="289"/>
            <ac:picMk id="2" creationId="{DC0A517C-C8F6-9D9E-C987-52A84B09F874}"/>
          </ac:picMkLst>
        </pc:picChg>
      </pc:sldChg>
    </pc:docChg>
  </pc:docChgLst>
  <pc:docChgLst>
    <pc:chgData name="Ragnhild Anne Caroline Storstein Spilker" userId="S::ragnhild.storstein.spilker@nsfverv.no::58d490bb-c8be-42fe-862b-e6d7fb7881d3" providerId="AD" clId="Web-{BE89CD71-5EF0-C937-AAFC-E396099BB0AF}"/>
    <pc:docChg chg="modSld">
      <pc:chgData name="Ragnhild Anne Caroline Storstein Spilker" userId="S::ragnhild.storstein.spilker@nsfverv.no::58d490bb-c8be-42fe-862b-e6d7fb7881d3" providerId="AD" clId="Web-{BE89CD71-5EF0-C937-AAFC-E396099BB0AF}" dt="2025-10-11T11:19:09.873" v="5" actId="20577"/>
      <pc:docMkLst>
        <pc:docMk/>
      </pc:docMkLst>
      <pc:sldChg chg="modSp">
        <pc:chgData name="Ragnhild Anne Caroline Storstein Spilker" userId="S::ragnhild.storstein.spilker@nsfverv.no::58d490bb-c8be-42fe-862b-e6d7fb7881d3" providerId="AD" clId="Web-{BE89CD71-5EF0-C937-AAFC-E396099BB0AF}" dt="2025-10-11T11:19:09.873" v="5" actId="20577"/>
        <pc:sldMkLst>
          <pc:docMk/>
          <pc:sldMk cId="4000534514" sldId="285"/>
        </pc:sldMkLst>
        <pc:spChg chg="mod">
          <ac:chgData name="Ragnhild Anne Caroline Storstein Spilker" userId="S::ragnhild.storstein.spilker@nsfverv.no::58d490bb-c8be-42fe-862b-e6d7fb7881d3" providerId="AD" clId="Web-{BE89CD71-5EF0-C937-AAFC-E396099BB0AF}" dt="2025-10-11T11:19:09.873" v="5" actId="20577"/>
          <ac:spMkLst>
            <pc:docMk/>
            <pc:sldMk cId="4000534514" sldId="285"/>
            <ac:spMk id="4" creationId="{A262FA01-FBBB-35EE-05B4-511F8F2C6B95}"/>
          </ac:spMkLst>
        </pc:spChg>
      </pc:sldChg>
    </pc:docChg>
  </pc:docChgLst>
  <pc:docChgLst>
    <pc:chgData name="Ragnhild Anne Caroline Storstein Spilker" userId="S::ragnhild.storstein.spilker@nsfverv.no::58d490bb-c8be-42fe-862b-e6d7fb7881d3" providerId="AD" clId="Web-{287F81FD-36DD-10B0-58B7-A46BA4C52029}"/>
    <pc:docChg chg="modSld">
      <pc:chgData name="Ragnhild Anne Caroline Storstein Spilker" userId="S::ragnhild.storstein.spilker@nsfverv.no::58d490bb-c8be-42fe-862b-e6d7fb7881d3" providerId="AD" clId="Web-{287F81FD-36DD-10B0-58B7-A46BA4C52029}" dt="2025-09-25T15:33:37.404" v="9" actId="1076"/>
      <pc:docMkLst>
        <pc:docMk/>
      </pc:docMkLst>
      <pc:sldChg chg="modSp">
        <pc:chgData name="Ragnhild Anne Caroline Storstein Spilker" userId="S::ragnhild.storstein.spilker@nsfverv.no::58d490bb-c8be-42fe-862b-e6d7fb7881d3" providerId="AD" clId="Web-{287F81FD-36DD-10B0-58B7-A46BA4C52029}" dt="2025-09-25T15:33:37.404" v="9" actId="1076"/>
        <pc:sldMkLst>
          <pc:docMk/>
          <pc:sldMk cId="4000534514" sldId="285"/>
        </pc:sldMkLst>
        <pc:spChg chg="mod">
          <ac:chgData name="Ragnhild Anne Caroline Storstein Spilker" userId="S::ragnhild.storstein.spilker@nsfverv.no::58d490bb-c8be-42fe-862b-e6d7fb7881d3" providerId="AD" clId="Web-{287F81FD-36DD-10B0-58B7-A46BA4C52029}" dt="2025-09-25T15:33:31.544" v="8" actId="20577"/>
          <ac:spMkLst>
            <pc:docMk/>
            <pc:sldMk cId="4000534514" sldId="285"/>
            <ac:spMk id="3" creationId="{BE702A68-A58C-AFFC-C8DD-288EC2EFE81A}"/>
          </ac:spMkLst>
        </pc:spChg>
        <pc:spChg chg="mod">
          <ac:chgData name="Ragnhild Anne Caroline Storstein Spilker" userId="S::ragnhild.storstein.spilker@nsfverv.no::58d490bb-c8be-42fe-862b-e6d7fb7881d3" providerId="AD" clId="Web-{287F81FD-36DD-10B0-58B7-A46BA4C52029}" dt="2025-09-25T15:33:37.404" v="9" actId="1076"/>
          <ac:spMkLst>
            <pc:docMk/>
            <pc:sldMk cId="4000534514" sldId="285"/>
            <ac:spMk id="4" creationId="{A262FA01-FBBB-35EE-05B4-511F8F2C6B95}"/>
          </ac:spMkLst>
        </pc:spChg>
      </pc:sldChg>
    </pc:docChg>
  </pc:docChgLst>
  <pc:docChgLst>
    <pc:chgData name="Ragnhild Anne Caroline Storstein Spilker" userId="S::ragnhild.storstein.spilker@nsfverv.no::58d490bb-c8be-42fe-862b-e6d7fb7881d3" providerId="AD" clId="Web-{5D977075-E4AF-BC8C-F0EA-BDA5587E64B7}"/>
    <pc:docChg chg="modSld">
      <pc:chgData name="Ragnhild Anne Caroline Storstein Spilker" userId="S::ragnhild.storstein.spilker@nsfverv.no::58d490bb-c8be-42fe-862b-e6d7fb7881d3" providerId="AD" clId="Web-{5D977075-E4AF-BC8C-F0EA-BDA5587E64B7}" dt="2025-10-13T18:22:31.502" v="9" actId="20577"/>
      <pc:docMkLst>
        <pc:docMk/>
      </pc:docMkLst>
      <pc:sldChg chg="modSp">
        <pc:chgData name="Ragnhild Anne Caroline Storstein Spilker" userId="S::ragnhild.storstein.spilker@nsfverv.no::58d490bb-c8be-42fe-862b-e6d7fb7881d3" providerId="AD" clId="Web-{5D977075-E4AF-BC8C-F0EA-BDA5587E64B7}" dt="2025-10-13T18:22:31.502" v="9" actId="20577"/>
        <pc:sldMkLst>
          <pc:docMk/>
          <pc:sldMk cId="4000534514" sldId="285"/>
        </pc:sldMkLst>
        <pc:spChg chg="mod">
          <ac:chgData name="Ragnhild Anne Caroline Storstein Spilker" userId="S::ragnhild.storstein.spilker@nsfverv.no::58d490bb-c8be-42fe-862b-e6d7fb7881d3" providerId="AD" clId="Web-{5D977075-E4AF-BC8C-F0EA-BDA5587E64B7}" dt="2025-10-13T18:22:31.502" v="9" actId="20577"/>
          <ac:spMkLst>
            <pc:docMk/>
            <pc:sldMk cId="4000534514" sldId="285"/>
            <ac:spMk id="4" creationId="{A262FA01-FBBB-35EE-05B4-511F8F2C6B95}"/>
          </ac:spMkLst>
        </pc:spChg>
      </pc:sldChg>
    </pc:docChg>
  </pc:docChgLst>
  <pc:docChgLst>
    <pc:chgData name="Ragnhild Anne Caroline Storstein Spilker" userId="S::ragnhild.storstein.spilker@nsfverv.no::58d490bb-c8be-42fe-862b-e6d7fb7881d3" providerId="AD" clId="Web-{1E136332-D6A8-2E74-EB7B-FB6685DE0F34}"/>
    <pc:docChg chg="modSld">
      <pc:chgData name="Ragnhild Anne Caroline Storstein Spilker" userId="S::ragnhild.storstein.spilker@nsfverv.no::58d490bb-c8be-42fe-862b-e6d7fb7881d3" providerId="AD" clId="Web-{1E136332-D6A8-2E74-EB7B-FB6685DE0F34}" dt="2025-09-21T19:11:01.298" v="106"/>
      <pc:docMkLst>
        <pc:docMk/>
      </pc:docMkLst>
      <pc:sldChg chg="addSp modSp">
        <pc:chgData name="Ragnhild Anne Caroline Storstein Spilker" userId="S::ragnhild.storstein.spilker@nsfverv.no::58d490bb-c8be-42fe-862b-e6d7fb7881d3" providerId="AD" clId="Web-{1E136332-D6A8-2E74-EB7B-FB6685DE0F34}" dt="2025-09-21T19:11:01.298" v="106"/>
        <pc:sldMkLst>
          <pc:docMk/>
          <pc:sldMk cId="4000534514" sldId="285"/>
        </pc:sldMkLst>
        <pc:spChg chg="mod">
          <ac:chgData name="Ragnhild Anne Caroline Storstein Spilker" userId="S::ragnhild.storstein.spilker@nsfverv.no::58d490bb-c8be-42fe-862b-e6d7fb7881d3" providerId="AD" clId="Web-{1E136332-D6A8-2E74-EB7B-FB6685DE0F34}" dt="2025-09-21T19:11:01.111" v="105" actId="20577"/>
          <ac:spMkLst>
            <pc:docMk/>
            <pc:sldMk cId="4000534514" sldId="285"/>
            <ac:spMk id="4" creationId="{A262FA01-FBBB-35EE-05B4-511F8F2C6B95}"/>
          </ac:spMkLst>
        </pc:spChg>
      </pc:sldChg>
    </pc:docChg>
  </pc:docChgLst>
  <pc:docChgLst>
    <pc:chgData name="Ragnhild Anne Caroline Storstein Spilker" userId="S::ragnhild.storstein.spilker@nsfverv.no::58d490bb-c8be-42fe-862b-e6d7fb7881d3" providerId="AD" clId="Web-{42A4D96E-57E8-9B4E-68F7-7F6A76627943}"/>
    <pc:docChg chg="modSld">
      <pc:chgData name="Ragnhild Anne Caroline Storstein Spilker" userId="S::ragnhild.storstein.spilker@nsfverv.no::58d490bb-c8be-42fe-862b-e6d7fb7881d3" providerId="AD" clId="Web-{42A4D96E-57E8-9B4E-68F7-7F6A76627943}" dt="2025-10-03T07:24:25.493" v="75" actId="20577"/>
      <pc:docMkLst>
        <pc:docMk/>
      </pc:docMkLst>
      <pc:sldChg chg="modSp">
        <pc:chgData name="Ragnhild Anne Caroline Storstein Spilker" userId="S::ragnhild.storstein.spilker@nsfverv.no::58d490bb-c8be-42fe-862b-e6d7fb7881d3" providerId="AD" clId="Web-{42A4D96E-57E8-9B4E-68F7-7F6A76627943}" dt="2025-10-03T07:24:25.493" v="75" actId="20577"/>
        <pc:sldMkLst>
          <pc:docMk/>
          <pc:sldMk cId="4000534514" sldId="285"/>
        </pc:sldMkLst>
        <pc:spChg chg="mod">
          <ac:chgData name="Ragnhild Anne Caroline Storstein Spilker" userId="S::ragnhild.storstein.spilker@nsfverv.no::58d490bb-c8be-42fe-862b-e6d7fb7881d3" providerId="AD" clId="Web-{42A4D96E-57E8-9B4E-68F7-7F6A76627943}" dt="2025-10-03T07:24:25.493" v="75" actId="20577"/>
          <ac:spMkLst>
            <pc:docMk/>
            <pc:sldMk cId="4000534514" sldId="285"/>
            <ac:spMk id="4" creationId="{A262FA01-FBBB-35EE-05B4-511F8F2C6B95}"/>
          </ac:spMkLst>
        </pc:spChg>
      </pc:sldChg>
    </pc:docChg>
  </pc:docChgLst>
  <pc:docChgLst>
    <pc:chgData name="Ragnhild Anne Caroline Storstein Spilker" userId="S::ragnhild.storstein.spilker@nsfverv.no::58d490bb-c8be-42fe-862b-e6d7fb7881d3" providerId="AD" clId="Web-{7C4096AE-7A15-5273-E10E-D174DA25B9A7}"/>
    <pc:docChg chg="mod addSld delSld modSld addMainMaster delMainMaster">
      <pc:chgData name="Ragnhild Anne Caroline Storstein Spilker" userId="S::ragnhild.storstein.spilker@nsfverv.no::58d490bb-c8be-42fe-862b-e6d7fb7881d3" providerId="AD" clId="Web-{7C4096AE-7A15-5273-E10E-D174DA25B9A7}" dt="2025-09-14T21:22:26.886" v="200" actId="20577"/>
      <pc:docMkLst>
        <pc:docMk/>
      </pc:docMkLst>
      <pc:sldChg chg="addSp delSp modSp mod modClrScheme chgLayout">
        <pc:chgData name="Ragnhild Anne Caroline Storstein Spilker" userId="S::ragnhild.storstein.spilker@nsfverv.no::58d490bb-c8be-42fe-862b-e6d7fb7881d3" providerId="AD" clId="Web-{7C4096AE-7A15-5273-E10E-D174DA25B9A7}" dt="2025-09-14T21:22:26.886" v="200" actId="20577"/>
        <pc:sldMkLst>
          <pc:docMk/>
          <pc:sldMk cId="4000534514" sldId="285"/>
        </pc:sldMkLst>
        <pc:spChg chg="mod">
          <ac:chgData name="Ragnhild Anne Caroline Storstein Spilker" userId="S::ragnhild.storstein.spilker@nsfverv.no::58d490bb-c8be-42fe-862b-e6d7fb7881d3" providerId="AD" clId="Web-{7C4096AE-7A15-5273-E10E-D174DA25B9A7}" dt="2025-09-14T21:22:26.886" v="200" actId="20577"/>
          <ac:spMkLst>
            <pc:docMk/>
            <pc:sldMk cId="4000534514" sldId="285"/>
            <ac:spMk id="4" creationId="{A262FA01-FBBB-35EE-05B4-511F8F2C6B95}"/>
          </ac:spMkLst>
        </pc:spChg>
      </pc:sldChg>
      <pc:sldChg chg="new">
        <pc:chgData name="Ragnhild Anne Caroline Storstein Spilker" userId="S::ragnhild.storstein.spilker@nsfverv.no::58d490bb-c8be-42fe-862b-e6d7fb7881d3" providerId="AD" clId="Web-{7C4096AE-7A15-5273-E10E-D174DA25B9A7}" dt="2025-09-14T20:59:13.584" v="23"/>
        <pc:sldMkLst>
          <pc:docMk/>
          <pc:sldMk cId="2911548226" sldId="289"/>
        </pc:sldMkLst>
      </pc:sldChg>
      <pc:sldMasterChg chg="add del addSldLayout delSldLayout">
        <pc:chgData name="Ragnhild Anne Caroline Storstein Spilker" userId="S::ragnhild.storstein.spilker@nsfverv.no::58d490bb-c8be-42fe-862b-e6d7fb7881d3" providerId="AD" clId="Web-{7C4096AE-7A15-5273-E10E-D174DA25B9A7}" dt="2025-09-14T20:59:02.771" v="22"/>
        <pc:sldMasterMkLst>
          <pc:docMk/>
          <pc:sldMasterMk cId="2649319511" sldId="2147483648"/>
        </pc:sldMasterMkLst>
        <pc:sldLayoutChg chg="add del">
          <pc:chgData name="Ragnhild Anne Caroline Storstein Spilker" userId="S::ragnhild.storstein.spilker@nsfverv.no::58d490bb-c8be-42fe-862b-e6d7fb7881d3" providerId="AD" clId="Web-{7C4096AE-7A15-5273-E10E-D174DA25B9A7}" dt="2025-09-14T20:59:02.771" v="22"/>
          <pc:sldLayoutMkLst>
            <pc:docMk/>
            <pc:sldMasterMk cId="2649319511" sldId="2147483648"/>
            <pc:sldLayoutMk cId="1137542638" sldId="2147483649"/>
          </pc:sldLayoutMkLst>
        </pc:sldLayoutChg>
        <pc:sldLayoutChg chg="add del">
          <pc:chgData name="Ragnhild Anne Caroline Storstein Spilker" userId="S::ragnhild.storstein.spilker@nsfverv.no::58d490bb-c8be-42fe-862b-e6d7fb7881d3" providerId="AD" clId="Web-{7C4096AE-7A15-5273-E10E-D174DA25B9A7}" dt="2025-09-14T20:59:02.771" v="22"/>
          <pc:sldLayoutMkLst>
            <pc:docMk/>
            <pc:sldMasterMk cId="2649319511" sldId="2147483648"/>
            <pc:sldLayoutMk cId="3074127366" sldId="2147483650"/>
          </pc:sldLayoutMkLst>
        </pc:sldLayoutChg>
        <pc:sldLayoutChg chg="add del">
          <pc:chgData name="Ragnhild Anne Caroline Storstein Spilker" userId="S::ragnhild.storstein.spilker@nsfverv.no::58d490bb-c8be-42fe-862b-e6d7fb7881d3" providerId="AD" clId="Web-{7C4096AE-7A15-5273-E10E-D174DA25B9A7}" dt="2025-09-14T20:59:02.771" v="22"/>
          <pc:sldLayoutMkLst>
            <pc:docMk/>
            <pc:sldMasterMk cId="2649319511" sldId="2147483648"/>
            <pc:sldLayoutMk cId="2697081350" sldId="2147483651"/>
          </pc:sldLayoutMkLst>
        </pc:sldLayoutChg>
        <pc:sldLayoutChg chg="add del">
          <pc:chgData name="Ragnhild Anne Caroline Storstein Spilker" userId="S::ragnhild.storstein.spilker@nsfverv.no::58d490bb-c8be-42fe-862b-e6d7fb7881d3" providerId="AD" clId="Web-{7C4096AE-7A15-5273-E10E-D174DA25B9A7}" dt="2025-09-14T20:59:02.771" v="22"/>
          <pc:sldLayoutMkLst>
            <pc:docMk/>
            <pc:sldMasterMk cId="2649319511" sldId="2147483648"/>
            <pc:sldLayoutMk cId="2764821704" sldId="2147483652"/>
          </pc:sldLayoutMkLst>
        </pc:sldLayoutChg>
        <pc:sldLayoutChg chg="add del">
          <pc:chgData name="Ragnhild Anne Caroline Storstein Spilker" userId="S::ragnhild.storstein.spilker@nsfverv.no::58d490bb-c8be-42fe-862b-e6d7fb7881d3" providerId="AD" clId="Web-{7C4096AE-7A15-5273-E10E-D174DA25B9A7}" dt="2025-09-14T20:59:02.771" v="22"/>
          <pc:sldLayoutMkLst>
            <pc:docMk/>
            <pc:sldMasterMk cId="2649319511" sldId="2147483648"/>
            <pc:sldLayoutMk cId="4043207736" sldId="2147483653"/>
          </pc:sldLayoutMkLst>
        </pc:sldLayoutChg>
        <pc:sldLayoutChg chg="add del">
          <pc:chgData name="Ragnhild Anne Caroline Storstein Spilker" userId="S::ragnhild.storstein.spilker@nsfverv.no::58d490bb-c8be-42fe-862b-e6d7fb7881d3" providerId="AD" clId="Web-{7C4096AE-7A15-5273-E10E-D174DA25B9A7}" dt="2025-09-14T20:59:02.771" v="22"/>
          <pc:sldLayoutMkLst>
            <pc:docMk/>
            <pc:sldMasterMk cId="2649319511" sldId="2147483648"/>
            <pc:sldLayoutMk cId="3347560075" sldId="2147483654"/>
          </pc:sldLayoutMkLst>
        </pc:sldLayoutChg>
        <pc:sldLayoutChg chg="add del">
          <pc:chgData name="Ragnhild Anne Caroline Storstein Spilker" userId="S::ragnhild.storstein.spilker@nsfverv.no::58d490bb-c8be-42fe-862b-e6d7fb7881d3" providerId="AD" clId="Web-{7C4096AE-7A15-5273-E10E-D174DA25B9A7}" dt="2025-09-14T20:59:02.771" v="22"/>
          <pc:sldLayoutMkLst>
            <pc:docMk/>
            <pc:sldMasterMk cId="2649319511" sldId="2147483648"/>
            <pc:sldLayoutMk cId="1086863534" sldId="2147483655"/>
          </pc:sldLayoutMkLst>
        </pc:sldLayoutChg>
        <pc:sldLayoutChg chg="add del">
          <pc:chgData name="Ragnhild Anne Caroline Storstein Spilker" userId="S::ragnhild.storstein.spilker@nsfverv.no::58d490bb-c8be-42fe-862b-e6d7fb7881d3" providerId="AD" clId="Web-{7C4096AE-7A15-5273-E10E-D174DA25B9A7}" dt="2025-09-14T20:59:02.771" v="22"/>
          <pc:sldLayoutMkLst>
            <pc:docMk/>
            <pc:sldMasterMk cId="2649319511" sldId="2147483648"/>
            <pc:sldLayoutMk cId="1635284649" sldId="2147483656"/>
          </pc:sldLayoutMkLst>
        </pc:sldLayoutChg>
        <pc:sldLayoutChg chg="add del">
          <pc:chgData name="Ragnhild Anne Caroline Storstein Spilker" userId="S::ragnhild.storstein.spilker@nsfverv.no::58d490bb-c8be-42fe-862b-e6d7fb7881d3" providerId="AD" clId="Web-{7C4096AE-7A15-5273-E10E-D174DA25B9A7}" dt="2025-09-14T20:59:02.771" v="22"/>
          <pc:sldLayoutMkLst>
            <pc:docMk/>
            <pc:sldMasterMk cId="2649319511" sldId="2147483648"/>
            <pc:sldLayoutMk cId="4132015190" sldId="2147483657"/>
          </pc:sldLayoutMkLst>
        </pc:sldLayoutChg>
        <pc:sldLayoutChg chg="add del">
          <pc:chgData name="Ragnhild Anne Caroline Storstein Spilker" userId="S::ragnhild.storstein.spilker@nsfverv.no::58d490bb-c8be-42fe-862b-e6d7fb7881d3" providerId="AD" clId="Web-{7C4096AE-7A15-5273-E10E-D174DA25B9A7}" dt="2025-09-14T20:59:02.771" v="22"/>
          <pc:sldLayoutMkLst>
            <pc:docMk/>
            <pc:sldMasterMk cId="2649319511" sldId="2147483648"/>
            <pc:sldLayoutMk cId="2170980588" sldId="2147483658"/>
          </pc:sldLayoutMkLst>
        </pc:sldLayoutChg>
        <pc:sldLayoutChg chg="add del">
          <pc:chgData name="Ragnhild Anne Caroline Storstein Spilker" userId="S::ragnhild.storstein.spilker@nsfverv.no::58d490bb-c8be-42fe-862b-e6d7fb7881d3" providerId="AD" clId="Web-{7C4096AE-7A15-5273-E10E-D174DA25B9A7}" dt="2025-09-14T20:59:02.771" v="22"/>
          <pc:sldLayoutMkLst>
            <pc:docMk/>
            <pc:sldMasterMk cId="2649319511" sldId="2147483648"/>
            <pc:sldLayoutMk cId="557333919" sldId="2147483659"/>
          </pc:sldLayoutMkLst>
        </pc:sldLayoutChg>
        <pc:sldLayoutChg chg="add del">
          <pc:chgData name="Ragnhild Anne Caroline Storstein Spilker" userId="S::ragnhild.storstein.spilker@nsfverv.no::58d490bb-c8be-42fe-862b-e6d7fb7881d3" providerId="AD" clId="Web-{7C4096AE-7A15-5273-E10E-D174DA25B9A7}" dt="2025-09-14T20:59:02.771" v="22"/>
          <pc:sldLayoutMkLst>
            <pc:docMk/>
            <pc:sldMasterMk cId="2649319511" sldId="2147483648"/>
            <pc:sldLayoutMk cId="2433899352" sldId="2147483660"/>
          </pc:sldLayoutMkLst>
        </pc:sldLayoutChg>
      </pc:sldMasterChg>
    </pc:docChg>
  </pc:docChgLst>
  <pc:docChgLst>
    <pc:chgData name="Ragnhild Anne Caroline Storstein Spilker" userId="S::ragnhild.storstein.spilker@nsfverv.no::58d490bb-c8be-42fe-862b-e6d7fb7881d3" providerId="AD" clId="Web-{36EFCB6A-F326-90B5-922B-CC29DD397482}"/>
    <pc:docChg chg="delSld modSld">
      <pc:chgData name="Ragnhild Anne Caroline Storstein Spilker" userId="S::ragnhild.storstein.spilker@nsfverv.no::58d490bb-c8be-42fe-862b-e6d7fb7881d3" providerId="AD" clId="Web-{36EFCB6A-F326-90B5-922B-CC29DD397482}" dt="2025-09-21T19:37:20.364" v="396"/>
      <pc:docMkLst>
        <pc:docMk/>
      </pc:docMkLst>
    </pc:docChg>
  </pc:docChgLst>
  <pc:docChgLst>
    <pc:chgData name="Ragnhild Anne Caroline Storstein Spilker" userId="S::ragnhild.storstein.spilker@nsfverv.no::58d490bb-c8be-42fe-862b-e6d7fb7881d3" providerId="AD" clId="Web-{BAC5E65C-4759-D73E-1FEC-F2850D2024A9}"/>
    <pc:docChg chg="modSld">
      <pc:chgData name="Ragnhild Anne Caroline Storstein Spilker" userId="S::ragnhild.storstein.spilker@nsfverv.no::58d490bb-c8be-42fe-862b-e6d7fb7881d3" providerId="AD" clId="Web-{BAC5E65C-4759-D73E-1FEC-F2850D2024A9}" dt="2025-10-10T12:12:40.856" v="59" actId="20577"/>
      <pc:docMkLst>
        <pc:docMk/>
      </pc:docMkLst>
      <pc:sldChg chg="modSp">
        <pc:chgData name="Ragnhild Anne Caroline Storstein Spilker" userId="S::ragnhild.storstein.spilker@nsfverv.no::58d490bb-c8be-42fe-862b-e6d7fb7881d3" providerId="AD" clId="Web-{BAC5E65C-4759-D73E-1FEC-F2850D2024A9}" dt="2025-10-10T12:12:40.856" v="59" actId="20577"/>
        <pc:sldMkLst>
          <pc:docMk/>
          <pc:sldMk cId="4000534514" sldId="285"/>
        </pc:sldMkLst>
        <pc:spChg chg="mod">
          <ac:chgData name="Ragnhild Anne Caroline Storstein Spilker" userId="S::ragnhild.storstein.spilker@nsfverv.no::58d490bb-c8be-42fe-862b-e6d7fb7881d3" providerId="AD" clId="Web-{BAC5E65C-4759-D73E-1FEC-F2850D2024A9}" dt="2025-10-10T12:12:40.856" v="59" actId="20577"/>
          <ac:spMkLst>
            <pc:docMk/>
            <pc:sldMk cId="4000534514" sldId="285"/>
            <ac:spMk id="4" creationId="{A262FA01-FBBB-35EE-05B4-511F8F2C6B95}"/>
          </ac:spMkLst>
        </pc:spChg>
      </pc:sldChg>
    </pc:docChg>
  </pc:docChgLst>
  <pc:docChgLst>
    <pc:chgData name="Ragnhild Anne Caroline Storstein Spilker" userId="S::ragnhild.storstein.spilker@nsfverv.no::58d490bb-c8be-42fe-862b-e6d7fb7881d3" providerId="AD" clId="Web-{319F894A-373B-48D8-F5D1-1DE3AF55EE19}"/>
    <pc:docChg chg="modSld">
      <pc:chgData name="Ragnhild Anne Caroline Storstein Spilker" userId="S::ragnhild.storstein.spilker@nsfverv.no::58d490bb-c8be-42fe-862b-e6d7fb7881d3" providerId="AD" clId="Web-{319F894A-373B-48D8-F5D1-1DE3AF55EE19}" dt="2025-10-11T13:22:37.716" v="53" actId="20577"/>
      <pc:docMkLst>
        <pc:docMk/>
      </pc:docMkLst>
      <pc:sldChg chg="modSp">
        <pc:chgData name="Ragnhild Anne Caroline Storstein Spilker" userId="S::ragnhild.storstein.spilker@nsfverv.no::58d490bb-c8be-42fe-862b-e6d7fb7881d3" providerId="AD" clId="Web-{319F894A-373B-48D8-F5D1-1DE3AF55EE19}" dt="2025-10-11T13:22:37.716" v="53" actId="20577"/>
        <pc:sldMkLst>
          <pc:docMk/>
          <pc:sldMk cId="4000534514" sldId="285"/>
        </pc:sldMkLst>
        <pc:spChg chg="mod">
          <ac:chgData name="Ragnhild Anne Caroline Storstein Spilker" userId="S::ragnhild.storstein.spilker@nsfverv.no::58d490bb-c8be-42fe-862b-e6d7fb7881d3" providerId="AD" clId="Web-{319F894A-373B-48D8-F5D1-1DE3AF55EE19}" dt="2025-10-11T13:22:37.716" v="53" actId="20577"/>
          <ac:spMkLst>
            <pc:docMk/>
            <pc:sldMk cId="4000534514" sldId="285"/>
            <ac:spMk id="4" creationId="{A262FA01-FBBB-35EE-05B4-511F8F2C6B95}"/>
          </ac:spMkLst>
        </pc:spChg>
      </pc:sldChg>
    </pc:docChg>
  </pc:docChgLst>
  <pc:docChgLst>
    <pc:chgData name="Ragnhild Anne Caroline Storstein Spilker" userId="S::ragnhild.storstein.spilker@nsfverv.no::58d490bb-c8be-42fe-862b-e6d7fb7881d3" providerId="AD" clId="Web-{CCC2ED3C-CC26-AB39-DA76-1B5718C87A71}"/>
    <pc:docChg chg="modSld">
      <pc:chgData name="Ragnhild Anne Caroline Storstein Spilker" userId="S::ragnhild.storstein.spilker@nsfverv.no::58d490bb-c8be-42fe-862b-e6d7fb7881d3" providerId="AD" clId="Web-{CCC2ED3C-CC26-AB39-DA76-1B5718C87A71}" dt="2025-09-21T19:42:45.171" v="11" actId="1076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43DF7-6CBB-480B-9095-B47935C01C2B}" type="datetimeFigureOut">
              <a:t>10/13/2025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E8253-0F8D-4AC5-B8F4-E609A5E9455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006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643D47-9343-4965-BE5F-FA44EDDD3A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7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,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1FAD-7F2A-4ADB-B9F4-979738EB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EC7-E972-475C-841E-931985F5B67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C221-545F-4A19-8EF4-6008BCC4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8454-CFE3-4D7C-8D0C-14EAA8C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4079-CDBD-4DA9-A022-5CF3471DF4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17CC06-6CA2-455B-88AB-42A7E5A911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2575" y="0"/>
            <a:ext cx="6829425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F71C5EF-F65D-4BF9-B112-6A32180C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16" y="5519133"/>
            <a:ext cx="2702522" cy="139839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1A24DCB-D4B7-46DD-99AD-7775BF93C7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8797" y="1383839"/>
            <a:ext cx="4284503" cy="413529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err="1"/>
              <a:t>Tittel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A958161-F032-4A2C-B726-4AD261A4B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8797" y="904293"/>
            <a:ext cx="4284503" cy="44386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Stikktittel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9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C0A517C-C8F6-9D9E-C987-52A84B09F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4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E702A68-A58C-AFFC-C8DD-288EC2EFE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28" y="149035"/>
            <a:ext cx="10515600" cy="620429"/>
          </a:xfrm>
        </p:spPr>
        <p:txBody>
          <a:bodyPr>
            <a:normAutofit fontScale="90000"/>
          </a:bodyPr>
          <a:lstStyle/>
          <a:p>
            <a:r>
              <a:rPr lang="nb-NO"/>
              <a:t>Program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62FA01-FBBB-35EE-05B4-511F8F2C6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1451" y="919438"/>
            <a:ext cx="11561928" cy="593447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b-NO" sz="1300" dirty="0"/>
              <a:t>09.00-10.00  </a:t>
            </a:r>
            <a:r>
              <a:rPr lang="nb-NO" sz="1300" dirty="0" err="1"/>
              <a:t>Mingling</a:t>
            </a:r>
            <a:r>
              <a:rPr lang="nb-NO" sz="1300" dirty="0"/>
              <a:t>, kaffe, te og frukt</a:t>
            </a:r>
          </a:p>
          <a:p>
            <a:pPr marL="0" indent="0">
              <a:buNone/>
            </a:pPr>
            <a:r>
              <a:rPr lang="nb-NO" sz="1300" dirty="0"/>
              <a:t>10.00-10.10  Velkommen til fagdag i Elverum og Innlandet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nb-NO" sz="1300" dirty="0"/>
              <a:t>       </a:t>
            </a:r>
            <a:r>
              <a:rPr lang="nb-NO" sz="1300" i="1" dirty="0"/>
              <a:t>Ragnhild Storstein </a:t>
            </a:r>
            <a:r>
              <a:rPr lang="nb-NO" sz="1300" i="1" dirty="0" err="1"/>
              <a:t>Spilker</a:t>
            </a:r>
            <a:r>
              <a:rPr lang="nb-NO" sz="1300" i="1" dirty="0"/>
              <a:t>, Migrasjonshelse NSF, Åsmund Pharo Gravdal NSF Innlandet </a:t>
            </a:r>
            <a:r>
              <a:rPr lang="nb-NO" sz="1400" i="1" dirty="0"/>
              <a:t>og </a:t>
            </a:r>
            <a:r>
              <a:rPr lang="nb-NO" sz="1200" i="1" dirty="0"/>
              <a:t>Anniken Berg-Sollien</a:t>
            </a:r>
            <a:r>
              <a:rPr lang="nb-NO" sz="1300" i="1" dirty="0"/>
              <a:t> Universitetet i  Innlandet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nb-NO" sz="130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nb-NO" sz="1300" dirty="0"/>
              <a:t>10.10-10.30  Migrasjonshelse og flerkulturell sykepleie – hva er det og hvorfor er det viktig?  </a:t>
            </a:r>
            <a:r>
              <a:rPr lang="nb-NO" sz="1300" i="1" dirty="0"/>
              <a:t>Ragnhild Storstein </a:t>
            </a:r>
            <a:r>
              <a:rPr lang="nb-NO" sz="1300" i="1" dirty="0" err="1"/>
              <a:t>Spilker</a:t>
            </a:r>
            <a:endParaRPr lang="nb-NO" sz="1300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nb-NO" sz="1300" dirty="0"/>
              <a:t>10.30-11.00  Kultursensitiv sykepleie – hvordan møte pasienten?</a:t>
            </a:r>
            <a:r>
              <a:rPr lang="nb-NO" sz="1300" i="1" dirty="0"/>
              <a:t> Ingrid </a:t>
            </a:r>
            <a:r>
              <a:rPr lang="nb-NO" sz="1300" i="1" dirty="0" err="1"/>
              <a:t>Hjelmerud</a:t>
            </a:r>
            <a:r>
              <a:rPr lang="nb-NO" sz="1300" i="1" dirty="0"/>
              <a:t>, universitetslektor og </a:t>
            </a:r>
            <a:r>
              <a:rPr lang="nb-NO" sz="1300" i="1" dirty="0" err="1"/>
              <a:t>Gaelen</a:t>
            </a:r>
            <a:r>
              <a:rPr lang="nb-NO" sz="1300" i="1" dirty="0"/>
              <a:t> </a:t>
            </a:r>
            <a:r>
              <a:rPr lang="nb-NO" sz="1300" i="1" dirty="0" err="1"/>
              <a:t>Guel</a:t>
            </a:r>
            <a:r>
              <a:rPr lang="nb-NO" sz="1300" i="1" dirty="0"/>
              <a:t> og Johannes </a:t>
            </a:r>
            <a:r>
              <a:rPr lang="nb-NO" sz="1300" i="1" dirty="0" err="1"/>
              <a:t>Tibinyane</a:t>
            </a:r>
            <a:r>
              <a:rPr lang="nb-NO" sz="1300" i="1" dirty="0"/>
              <a:t>, studenter INN</a:t>
            </a:r>
          </a:p>
          <a:p>
            <a:pPr marL="0" indent="0">
              <a:buNone/>
            </a:pPr>
            <a:r>
              <a:rPr lang="nb-NO" sz="1300" dirty="0"/>
              <a:t>11.00-11.15          PAUSE</a:t>
            </a:r>
          </a:p>
          <a:p>
            <a:pPr marL="0" indent="0">
              <a:buNone/>
            </a:pPr>
            <a:r>
              <a:rPr lang="nb-NO" sz="1300" dirty="0"/>
              <a:t>11.15-11.45  Psykisk helse, traumer og postmigrasjonsutfordringer hos flyktninger og innvandrere, </a:t>
            </a:r>
            <a:r>
              <a:rPr lang="nb-NO" sz="1300" i="1" dirty="0"/>
              <a:t>spesialrådgiver Gabriele Frøen Sykehuset Innlandet</a:t>
            </a:r>
          </a:p>
          <a:p>
            <a:pPr marL="0" indent="0">
              <a:buNone/>
            </a:pPr>
            <a:r>
              <a:rPr lang="nb-NO" sz="1300" dirty="0"/>
              <a:t>11.45-12.15  Bruk av tolk i helsetjenesten, </a:t>
            </a:r>
            <a:r>
              <a:rPr lang="nb-NO" sz="1300" i="1" dirty="0" err="1"/>
              <a:t>Aurore</a:t>
            </a:r>
            <a:r>
              <a:rPr lang="nb-NO" sz="1300" i="1" dirty="0"/>
              <a:t> </a:t>
            </a:r>
            <a:r>
              <a:rPr lang="nb-NO" sz="1300" i="1" dirty="0" err="1"/>
              <a:t>Lévêque</a:t>
            </a:r>
            <a:r>
              <a:rPr lang="nb-NO" sz="1300" i="1" dirty="0"/>
              <a:t>, statsautorisert tolk og medlem av Tolkeopplysningen (digitalt)</a:t>
            </a:r>
          </a:p>
          <a:p>
            <a:pPr marL="0" indent="0">
              <a:buNone/>
            </a:pPr>
            <a:r>
              <a:rPr lang="nb-NO" sz="1300" dirty="0"/>
              <a:t>12.15-12.45          LUNSJ SERVERING</a:t>
            </a:r>
          </a:p>
          <a:p>
            <a:pPr marL="0" indent="0">
              <a:buNone/>
            </a:pPr>
            <a:r>
              <a:rPr lang="nb-NO" sz="1300" dirty="0"/>
              <a:t>12:45-13:15  Rasisme og diskriminering,</a:t>
            </a:r>
            <a:r>
              <a:rPr lang="nb-NO" sz="1300" i="1" dirty="0"/>
              <a:t> </a:t>
            </a:r>
            <a:r>
              <a:rPr lang="nb-NO" sz="1300" i="1" dirty="0" err="1"/>
              <a:t>Prisca</a:t>
            </a:r>
            <a:r>
              <a:rPr lang="nb-NO" sz="1300" i="1" dirty="0"/>
              <a:t> Bruno </a:t>
            </a:r>
            <a:r>
              <a:rPr lang="nb-NO" sz="1300" i="1" dirty="0" err="1"/>
              <a:t>Massao</a:t>
            </a:r>
            <a:r>
              <a:rPr lang="nb-NO" sz="1300" i="1" dirty="0"/>
              <a:t>, </a:t>
            </a:r>
            <a:r>
              <a:rPr lang="nb-NO" sz="1300" dirty="0"/>
              <a:t>f</a:t>
            </a:r>
            <a:r>
              <a:rPr lang="nb-NO" sz="1300" i="1" dirty="0"/>
              <a:t>ørsteamanuensis  Universitetet i Innlandet</a:t>
            </a:r>
          </a:p>
          <a:p>
            <a:pPr marL="0" indent="0">
              <a:buNone/>
            </a:pPr>
            <a:r>
              <a:rPr lang="nb-NO" sz="1300" dirty="0"/>
              <a:t>13:15-13:45</a:t>
            </a:r>
            <a:r>
              <a:rPr lang="nb-NO" sz="1300" i="1" dirty="0"/>
              <a:t> </a:t>
            </a:r>
            <a:r>
              <a:rPr lang="nb-NO" sz="1300" dirty="0"/>
              <a:t> Home Start og migrasjonshelse i  Hamar kommune, </a:t>
            </a:r>
            <a:r>
              <a:rPr lang="nb-NO" sz="1300" i="1" dirty="0"/>
              <a:t>Leila Barmaki fra Home Start og Marit Aanstad fra flyktninghelsetjenesten</a:t>
            </a:r>
          </a:p>
          <a:p>
            <a:pPr marL="0" indent="0">
              <a:buNone/>
            </a:pPr>
            <a:r>
              <a:rPr lang="nb-NO" sz="1300" dirty="0"/>
              <a:t>13:45-14:00          PAUSE</a:t>
            </a:r>
          </a:p>
          <a:p>
            <a:pPr marL="0" indent="0">
              <a:buNone/>
            </a:pPr>
            <a:r>
              <a:rPr lang="nb-NO" sz="1300" dirty="0"/>
              <a:t>14:00-15:00  Frivillige organisasjoner og migrasjonshelse – eksempler på helsefremmende og forebyggende tiltak </a:t>
            </a:r>
          </a:p>
          <a:p>
            <a:pPr marL="0" indent="0">
              <a:buNone/>
            </a:pPr>
            <a:r>
              <a:rPr lang="nb-NO" sz="1300" dirty="0"/>
              <a:t>        Aktivt Liv For Innvandrere i Norge (ALFIN), </a:t>
            </a:r>
            <a:r>
              <a:rPr lang="nb-NO" sz="1300" i="1" dirty="0"/>
              <a:t>sykepleier </a:t>
            </a:r>
            <a:r>
              <a:rPr lang="nb-NO" sz="1300" i="1" dirty="0" err="1"/>
              <a:t>Liberatha</a:t>
            </a:r>
            <a:r>
              <a:rPr lang="nb-NO" sz="1300" i="1" dirty="0"/>
              <a:t> </a:t>
            </a:r>
            <a:r>
              <a:rPr lang="nb-NO" sz="1300" i="1" dirty="0" err="1"/>
              <a:t>Mutuyimana</a:t>
            </a:r>
            <a:endParaRPr lang="nb-NO" sz="1300" i="1" dirty="0">
              <a:solidFill>
                <a:srgbClr val="000000"/>
              </a:solidFill>
              <a:latin typeface="Aptos" panose="020B0004020202020204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nb-NO" sz="1300" dirty="0"/>
              <a:t>                                Sanitetskvinnene Innlandet Øst, </a:t>
            </a:r>
            <a:r>
              <a:rPr lang="nb-NO" sz="1300" i="1" dirty="0"/>
              <a:t>kvinnehelsekontakt Kari A. Rød  </a:t>
            </a:r>
            <a:endParaRPr lang="nb-NO" dirty="0"/>
          </a:p>
          <a:p>
            <a:pPr marL="0" indent="0">
              <a:buNone/>
            </a:pPr>
            <a:r>
              <a:rPr lang="nb-NO" sz="1300" i="1" dirty="0"/>
              <a:t>      </a:t>
            </a:r>
            <a:r>
              <a:rPr lang="nb-NO" sz="1300" dirty="0"/>
              <a:t>  Elverum fotball</a:t>
            </a:r>
            <a:r>
              <a:rPr lang="nb-NO" sz="1300" i="1"/>
              <a:t>, Anders Bronken    </a:t>
            </a:r>
          </a:p>
          <a:p>
            <a:pPr marL="0" indent="0">
              <a:buNone/>
            </a:pPr>
            <a:r>
              <a:rPr lang="nb-NO" sz="1300" dirty="0"/>
              <a:t>15:00-15:30  Oppsummering og evaluering av dagen</a:t>
            </a:r>
            <a:endParaRPr lang="nb-NO" dirty="0"/>
          </a:p>
          <a:p>
            <a:pPr marL="0" indent="0">
              <a:buNone/>
            </a:pPr>
            <a:r>
              <a:rPr lang="nb-NO" sz="1200" dirty="0"/>
              <a:t>               VEL HJEM!</a:t>
            </a:r>
          </a:p>
          <a:p>
            <a:pPr marL="0" indent="0">
              <a:buNone/>
            </a:pPr>
            <a:r>
              <a:rPr lang="nb-NO" sz="1200" dirty="0"/>
              <a:t>       </a:t>
            </a:r>
          </a:p>
          <a:p>
            <a:endParaRPr lang="nb-NO" sz="320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4436F052-8517-A366-99A3-DF19CBF1B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746" y="5230128"/>
            <a:ext cx="3500035" cy="13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34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C3323D5C968D478B3DA206A8B6315D" ma:contentTypeVersion="16" ma:contentTypeDescription="Opprett et nytt dokument." ma:contentTypeScope="" ma:versionID="28a3bb8c463b2d6df628dce4cf73425c">
  <xsd:schema xmlns:xsd="http://www.w3.org/2001/XMLSchema" xmlns:xs="http://www.w3.org/2001/XMLSchema" xmlns:p="http://schemas.microsoft.com/office/2006/metadata/properties" xmlns:ns2="812ff80e-13f1-49c8-b7dc-a4ee6a439866" xmlns:ns3="341fce49-0e71-4997-9b16-94b52b2abab5" xmlns:ns4="ad219de7-f134-43b2-82a5-be2190133b26" targetNamespace="http://schemas.microsoft.com/office/2006/metadata/properties" ma:root="true" ma:fieldsID="eec5c44fdffe2f974206d6510e5d46b7" ns2:_="" ns3:_="" ns4:_="">
    <xsd:import namespace="812ff80e-13f1-49c8-b7dc-a4ee6a439866"/>
    <xsd:import namespace="341fce49-0e71-4997-9b16-94b52b2abab5"/>
    <xsd:import namespace="ad219de7-f134-43b2-82a5-be2190133b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ff80e-13f1-49c8-b7dc-a4ee6a4398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97597cfb-bc1a-4313-aa00-4e9896dc7d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1fce49-0e71-4997-9b16-94b52b2abab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219de7-f134-43b2-82a5-be2190133b2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a831acae-6070-4e91-b629-d12ebd9a52d1}" ma:internalName="TaxCatchAll" ma:showField="CatchAllData" ma:web="341fce49-0e71-4997-9b16-94b52b2aba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812ff80e-13f1-49c8-b7dc-a4ee6a439866" xsi:nil="true"/>
    <SharedWithUsers xmlns="341fce49-0e71-4997-9b16-94b52b2abab5">
      <UserInfo>
        <DisplayName/>
        <AccountId xsi:nil="true"/>
        <AccountType/>
      </UserInfo>
    </SharedWithUsers>
    <TaxCatchAll xmlns="ad219de7-f134-43b2-82a5-be2190133b26" xsi:nil="true"/>
    <lcf76f155ced4ddcb4097134ff3c332f xmlns="812ff80e-13f1-49c8-b7dc-a4ee6a4398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B0BE93-E30D-40C0-922F-7AD76833F6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ACDED3-97F5-4BD7-B511-0A1FAC6C345E}">
  <ds:schemaRefs>
    <ds:schemaRef ds:uri="341fce49-0e71-4997-9b16-94b52b2abab5"/>
    <ds:schemaRef ds:uri="812ff80e-13f1-49c8-b7dc-a4ee6a439866"/>
    <ds:schemaRef ds:uri="ad219de7-f134-43b2-82a5-be2190133b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17C1EDE-3F6E-4BC3-BB9E-C9FDDE27BBE4}">
  <ds:schemaRefs>
    <ds:schemaRef ds:uri="341fce49-0e71-4997-9b16-94b52b2abab5"/>
    <ds:schemaRef ds:uri="812ff80e-13f1-49c8-b7dc-a4ee6a439866"/>
    <ds:schemaRef ds:uri="ad219de7-f134-43b2-82a5-be2190133b2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Office-tema</vt:lpstr>
      <vt:lpstr>PowerPoint Presentation</vt:lpstr>
      <vt:lpstr>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27</cp:revision>
  <dcterms:created xsi:type="dcterms:W3CDTF">2012-08-10T12:39:23Z</dcterms:created>
  <dcterms:modified xsi:type="dcterms:W3CDTF">2025-10-13T18:22:36Z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0x01010093C3323D5C968D478B3DA206A8B6315D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