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2" r:id="rId4"/>
  </p:sldMasterIdLst>
  <p:notesMasterIdLst>
    <p:notesMasterId r:id="rId9"/>
  </p:notesMasterIdLst>
  <p:handoutMasterIdLst>
    <p:handoutMasterId r:id="rId10"/>
  </p:handoutMasterIdLst>
  <p:sldIdLst>
    <p:sldId id="271" r:id="rId5"/>
    <p:sldId id="273" r:id="rId6"/>
    <p:sldId id="274" r:id="rId7"/>
    <p:sldId id="272" r:id="rId8"/>
  </p:sldIdLst>
  <p:sldSz cx="12192000" cy="6858000"/>
  <p:notesSz cx="6858000" cy="9144000"/>
  <p:defaultTextStyle>
    <a:defPPr rtl="0"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53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0" autoAdjust="0"/>
    <p:restoredTop sz="80655" autoAdjust="0"/>
  </p:normalViewPr>
  <p:slideViewPr>
    <p:cSldViewPr snapToGrid="0" showGuides="1">
      <p:cViewPr varScale="1">
        <p:scale>
          <a:sx n="98" d="100"/>
          <a:sy n="98" d="100"/>
        </p:scale>
        <p:origin x="165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0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 Ole Lindefjeld Hagen" userId="560b941b-705d-4244-8b15-c37826f422e0" providerId="ADAL" clId="{641F46F7-FC2E-43EA-8899-74AC06C30AF2}"/>
    <pc:docChg chg="undo custSel addSld delSld modSld sldOrd">
      <pc:chgData name="Tom Ole Lindefjeld Hagen" userId="560b941b-705d-4244-8b15-c37826f422e0" providerId="ADAL" clId="{641F46F7-FC2E-43EA-8899-74AC06C30AF2}" dt="2026-10-12T13:49:07.740" v="26"/>
      <pc:docMkLst>
        <pc:docMk/>
      </pc:docMkLst>
      <pc:sldChg chg="del">
        <pc:chgData name="Tom Ole Lindefjeld Hagen" userId="560b941b-705d-4244-8b15-c37826f422e0" providerId="ADAL" clId="{641F46F7-FC2E-43EA-8899-74AC06C30AF2}" dt="2026-10-12T13:48:50.636" v="0" actId="47"/>
        <pc:sldMkLst>
          <pc:docMk/>
          <pc:sldMk cId="1039759085" sldId="256"/>
        </pc:sldMkLst>
      </pc:sldChg>
      <pc:sldChg chg="del">
        <pc:chgData name="Tom Ole Lindefjeld Hagen" userId="560b941b-705d-4244-8b15-c37826f422e0" providerId="ADAL" clId="{641F46F7-FC2E-43EA-8899-74AC06C30AF2}" dt="2026-10-12T13:48:51.142" v="1" actId="47"/>
        <pc:sldMkLst>
          <pc:docMk/>
          <pc:sldMk cId="3805164132" sldId="257"/>
        </pc:sldMkLst>
      </pc:sldChg>
      <pc:sldChg chg="del">
        <pc:chgData name="Tom Ole Lindefjeld Hagen" userId="560b941b-705d-4244-8b15-c37826f422e0" providerId="ADAL" clId="{641F46F7-FC2E-43EA-8899-74AC06C30AF2}" dt="2026-10-12T13:48:51.422" v="3" actId="47"/>
        <pc:sldMkLst>
          <pc:docMk/>
          <pc:sldMk cId="3980136776" sldId="259"/>
        </pc:sldMkLst>
      </pc:sldChg>
      <pc:sldChg chg="del">
        <pc:chgData name="Tom Ole Lindefjeld Hagen" userId="560b941b-705d-4244-8b15-c37826f422e0" providerId="ADAL" clId="{641F46F7-FC2E-43EA-8899-74AC06C30AF2}" dt="2026-10-12T13:48:51.740" v="16" actId="47"/>
        <pc:sldMkLst>
          <pc:docMk/>
          <pc:sldMk cId="275256533" sldId="260"/>
        </pc:sldMkLst>
      </pc:sldChg>
      <pc:sldChg chg="del">
        <pc:chgData name="Tom Ole Lindefjeld Hagen" userId="560b941b-705d-4244-8b15-c37826f422e0" providerId="ADAL" clId="{641F46F7-FC2E-43EA-8899-74AC06C30AF2}" dt="2026-10-12T13:48:51.543" v="9" actId="47"/>
        <pc:sldMkLst>
          <pc:docMk/>
          <pc:sldMk cId="3551256399" sldId="261"/>
        </pc:sldMkLst>
      </pc:sldChg>
      <pc:sldChg chg="del">
        <pc:chgData name="Tom Ole Lindefjeld Hagen" userId="560b941b-705d-4244-8b15-c37826f422e0" providerId="ADAL" clId="{641F46F7-FC2E-43EA-8899-74AC06C30AF2}" dt="2026-10-12T13:48:51.557" v="10" actId="47"/>
        <pc:sldMkLst>
          <pc:docMk/>
          <pc:sldMk cId="3848018777" sldId="262"/>
        </pc:sldMkLst>
      </pc:sldChg>
      <pc:sldChg chg="del">
        <pc:chgData name="Tom Ole Lindefjeld Hagen" userId="560b941b-705d-4244-8b15-c37826f422e0" providerId="ADAL" clId="{641F46F7-FC2E-43EA-8899-74AC06C30AF2}" dt="2026-10-12T13:48:51.767" v="17" actId="47"/>
        <pc:sldMkLst>
          <pc:docMk/>
          <pc:sldMk cId="2261619712" sldId="263"/>
        </pc:sldMkLst>
      </pc:sldChg>
      <pc:sldChg chg="del">
        <pc:chgData name="Tom Ole Lindefjeld Hagen" userId="560b941b-705d-4244-8b15-c37826f422e0" providerId="ADAL" clId="{641F46F7-FC2E-43EA-8899-74AC06C30AF2}" dt="2026-10-12T13:48:51.672" v="14" actId="47"/>
        <pc:sldMkLst>
          <pc:docMk/>
          <pc:sldMk cId="1715400757" sldId="264"/>
        </pc:sldMkLst>
      </pc:sldChg>
      <pc:sldChg chg="del">
        <pc:chgData name="Tom Ole Lindefjeld Hagen" userId="560b941b-705d-4244-8b15-c37826f422e0" providerId="ADAL" clId="{641F46F7-FC2E-43EA-8899-74AC06C30AF2}" dt="2026-10-12T13:48:51.700" v="15" actId="47"/>
        <pc:sldMkLst>
          <pc:docMk/>
          <pc:sldMk cId="3305518317" sldId="265"/>
        </pc:sldMkLst>
      </pc:sldChg>
      <pc:sldChg chg="del">
        <pc:chgData name="Tom Ole Lindefjeld Hagen" userId="560b941b-705d-4244-8b15-c37826f422e0" providerId="ADAL" clId="{641F46F7-FC2E-43EA-8899-74AC06C30AF2}" dt="2026-10-12T13:48:51.518" v="8" actId="47"/>
        <pc:sldMkLst>
          <pc:docMk/>
          <pc:sldMk cId="1721841647" sldId="266"/>
        </pc:sldMkLst>
      </pc:sldChg>
      <pc:sldChg chg="del">
        <pc:chgData name="Tom Ole Lindefjeld Hagen" userId="560b941b-705d-4244-8b15-c37826f422e0" providerId="ADAL" clId="{641F46F7-FC2E-43EA-8899-74AC06C30AF2}" dt="2026-10-12T13:48:51.640" v="13" actId="47"/>
        <pc:sldMkLst>
          <pc:docMk/>
          <pc:sldMk cId="1173985025" sldId="267"/>
        </pc:sldMkLst>
      </pc:sldChg>
      <pc:sldChg chg="del">
        <pc:chgData name="Tom Ole Lindefjeld Hagen" userId="560b941b-705d-4244-8b15-c37826f422e0" providerId="ADAL" clId="{641F46F7-FC2E-43EA-8899-74AC06C30AF2}" dt="2026-10-12T13:48:51.571" v="11" actId="47"/>
        <pc:sldMkLst>
          <pc:docMk/>
          <pc:sldMk cId="2809739222" sldId="269"/>
        </pc:sldMkLst>
      </pc:sldChg>
      <pc:sldChg chg="del">
        <pc:chgData name="Tom Ole Lindefjeld Hagen" userId="560b941b-705d-4244-8b15-c37826f422e0" providerId="ADAL" clId="{641F46F7-FC2E-43EA-8899-74AC06C30AF2}" dt="2026-10-12T13:48:51.609" v="12" actId="47"/>
        <pc:sldMkLst>
          <pc:docMk/>
          <pc:sldMk cId="1508071221" sldId="270"/>
        </pc:sldMkLst>
      </pc:sldChg>
      <pc:sldChg chg="add del">
        <pc:chgData name="Tom Ole Lindefjeld Hagen" userId="560b941b-705d-4244-8b15-c37826f422e0" providerId="ADAL" clId="{641F46F7-FC2E-43EA-8899-74AC06C30AF2}" dt="2026-10-12T13:48:53.123" v="19" actId="47"/>
        <pc:sldMkLst>
          <pc:docMk/>
          <pc:sldMk cId="0" sldId="271"/>
        </pc:sldMkLst>
      </pc:sldChg>
      <pc:sldChg chg="new">
        <pc:chgData name="Tom Ole Lindefjeld Hagen" userId="560b941b-705d-4244-8b15-c37826f422e0" providerId="ADAL" clId="{641F46F7-FC2E-43EA-8899-74AC06C30AF2}" dt="2026-10-12T13:48:55.825" v="20" actId="680"/>
        <pc:sldMkLst>
          <pc:docMk/>
          <pc:sldMk cId="2923520617" sldId="272"/>
        </pc:sldMkLst>
      </pc:sldChg>
      <pc:sldChg chg="del">
        <pc:chgData name="Tom Ole Lindefjeld Hagen" userId="560b941b-705d-4244-8b15-c37826f422e0" providerId="ADAL" clId="{641F46F7-FC2E-43EA-8899-74AC06C30AF2}" dt="2026-10-12T13:48:51.179" v="2" actId="47"/>
        <pc:sldMkLst>
          <pc:docMk/>
          <pc:sldMk cId="4079466163" sldId="272"/>
        </pc:sldMkLst>
      </pc:sldChg>
      <pc:sldChg chg="del">
        <pc:chgData name="Tom Ole Lindefjeld Hagen" userId="560b941b-705d-4244-8b15-c37826f422e0" providerId="ADAL" clId="{641F46F7-FC2E-43EA-8899-74AC06C30AF2}" dt="2026-10-12T13:48:51.489" v="6" actId="47"/>
        <pc:sldMkLst>
          <pc:docMk/>
          <pc:sldMk cId="692678593" sldId="273"/>
        </pc:sldMkLst>
      </pc:sldChg>
      <pc:sldChg chg="new ord">
        <pc:chgData name="Tom Ole Lindefjeld Hagen" userId="560b941b-705d-4244-8b15-c37826f422e0" providerId="ADAL" clId="{641F46F7-FC2E-43EA-8899-74AC06C30AF2}" dt="2026-10-12T13:48:58.142" v="23"/>
        <pc:sldMkLst>
          <pc:docMk/>
          <pc:sldMk cId="894543236" sldId="273"/>
        </pc:sldMkLst>
      </pc:sldChg>
      <pc:sldChg chg="del">
        <pc:chgData name="Tom Ole Lindefjeld Hagen" userId="560b941b-705d-4244-8b15-c37826f422e0" providerId="ADAL" clId="{641F46F7-FC2E-43EA-8899-74AC06C30AF2}" dt="2026-10-12T13:48:51.504" v="7" actId="47"/>
        <pc:sldMkLst>
          <pc:docMk/>
          <pc:sldMk cId="491249227" sldId="274"/>
        </pc:sldMkLst>
      </pc:sldChg>
      <pc:sldChg chg="new ord">
        <pc:chgData name="Tom Ole Lindefjeld Hagen" userId="560b941b-705d-4244-8b15-c37826f422e0" providerId="ADAL" clId="{641F46F7-FC2E-43EA-8899-74AC06C30AF2}" dt="2026-10-12T13:49:07.740" v="26"/>
        <pc:sldMkLst>
          <pc:docMk/>
          <pc:sldMk cId="3449187090" sldId="274"/>
        </pc:sldMkLst>
      </pc:sldChg>
      <pc:sldChg chg="del">
        <pc:chgData name="Tom Ole Lindefjeld Hagen" userId="560b941b-705d-4244-8b15-c37826f422e0" providerId="ADAL" clId="{641F46F7-FC2E-43EA-8899-74AC06C30AF2}" dt="2026-10-12T13:48:51.441" v="4" actId="47"/>
        <pc:sldMkLst>
          <pc:docMk/>
          <pc:sldMk cId="71381908" sldId="276"/>
        </pc:sldMkLst>
      </pc:sldChg>
      <pc:sldChg chg="del">
        <pc:chgData name="Tom Ole Lindefjeld Hagen" userId="560b941b-705d-4244-8b15-c37826f422e0" providerId="ADAL" clId="{641F46F7-FC2E-43EA-8899-74AC06C30AF2}" dt="2026-10-12T13:48:51.477" v="5" actId="47"/>
        <pc:sldMkLst>
          <pc:docMk/>
          <pc:sldMk cId="2034503774" sldId="277"/>
        </pc:sldMkLst>
      </pc:sldChg>
      <pc:sldMasterChg chg="addSldLayout delSldLayout">
        <pc:chgData name="Tom Ole Lindefjeld Hagen" userId="560b941b-705d-4244-8b15-c37826f422e0" providerId="ADAL" clId="{641F46F7-FC2E-43EA-8899-74AC06C30AF2}" dt="2026-10-12T13:48:53.123" v="19" actId="47"/>
        <pc:sldMasterMkLst>
          <pc:docMk/>
          <pc:sldMasterMk cId="2179292126" sldId="2147483762"/>
        </pc:sldMasterMkLst>
        <pc:sldLayoutChg chg="add del">
          <pc:chgData name="Tom Ole Lindefjeld Hagen" userId="560b941b-705d-4244-8b15-c37826f422e0" providerId="ADAL" clId="{641F46F7-FC2E-43EA-8899-74AC06C30AF2}" dt="2026-10-12T13:48:53.123" v="19" actId="47"/>
          <pc:sldLayoutMkLst>
            <pc:docMk/>
            <pc:sldMasterMk cId="2179292126" sldId="2147483762"/>
            <pc:sldLayoutMk cId="3766983773" sldId="2147483785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CF1A4F8C-E918-4AA2-B7D6-8BA3DF09F0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6F2EAE0-7046-43A4-A1B0-62E783DBF3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66D16CB-6D34-4DC0-ADC4-7A1E72C79C9A}" type="datetime1">
              <a:rPr lang="nb-NO" smtClean="0"/>
              <a:t>12.10.2026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BA7D107-515E-4AFF-A175-895B266E35C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022CA95-5884-4688-8B0C-37914EB1085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2490F62-96B5-44BE-A8A5-3DEBC6A2B6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2205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nb-NO" noProof="0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D27223-0C9C-4CD9-893A-969149F54080}" type="datetime1">
              <a:rPr lang="nb-NO" smtClean="0"/>
              <a:pPr/>
              <a:t>12.10.2026</a:t>
            </a:fld>
            <a:endParaRPr lang="nb-NO" dirty="0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nb-NO" noProof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63359F2-43EF-4812-9DC0-98C0B1A40681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4701116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>
            <a:extLst>
              <a:ext uri="{FF2B5EF4-FFF2-40B4-BE49-F238E27FC236}">
                <a16:creationId xmlns:a16="http://schemas.microsoft.com/office/drawing/2014/main" id="{31937252-EACE-4232-855F-5C47E3F8B0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18055" y="748181"/>
            <a:ext cx="6355890" cy="1499616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r>
              <a:rPr lang="nb-NO" noProof="0" dirty="0"/>
              <a:t>Klikk for å redigere tittelstil</a:t>
            </a:r>
          </a:p>
        </p:txBody>
      </p:sp>
      <p:sp>
        <p:nvSpPr>
          <p:cNvPr id="16" name="Undertittel 2">
            <a:extLst>
              <a:ext uri="{FF2B5EF4-FFF2-40B4-BE49-F238E27FC236}">
                <a16:creationId xmlns:a16="http://schemas.microsoft.com/office/drawing/2014/main" id="{3507450D-E801-41C1-9FD7-923530A06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18055" y="2495445"/>
            <a:ext cx="6355890" cy="468233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nb-NO" noProof="0" dirty="0"/>
              <a:t>Klikk for å redigere undertittelstil i malen</a:t>
            </a:r>
          </a:p>
        </p:txBody>
      </p:sp>
      <p:sp>
        <p:nvSpPr>
          <p:cNvPr id="25" name="Plassholder for bilde 24">
            <a:extLst>
              <a:ext uri="{FF2B5EF4-FFF2-40B4-BE49-F238E27FC236}">
                <a16:creationId xmlns:a16="http://schemas.microsoft.com/office/drawing/2014/main" id="{CBA6DBC1-39A1-48A6-8B81-3CD966D06E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8056" y="3081528"/>
            <a:ext cx="11265408" cy="3310128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3AD5CBE-108B-630C-A464-58D6160D5E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85464" y="929309"/>
            <a:ext cx="1728000" cy="1735353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77601E7B-D359-1865-7A36-AC1F28BCFDF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8056" y="936663"/>
            <a:ext cx="1728000" cy="172800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7F67C1A-E333-D271-54E4-7B9C681970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541319" y="475704"/>
            <a:ext cx="1728000" cy="172800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64BF5F04-9A04-C409-4BBA-C9292AE33E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596416" y="2957392"/>
            <a:ext cx="1728000" cy="173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2831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6926BD44-2224-46FF-A4E7-9C9FFE197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5"/>
            <a:ext cx="3424138" cy="1500131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728249B4-F572-49E8-9B53-CB4E629EB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414788"/>
            <a:ext cx="3424138" cy="2240927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06C12940-675F-4BDC-8733-71FEBC2FDC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42815" y="640080"/>
            <a:ext cx="3703320" cy="5751576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1" name="Plassholder for bilde 9">
            <a:extLst>
              <a:ext uri="{FF2B5EF4-FFF2-40B4-BE49-F238E27FC236}">
                <a16:creationId xmlns:a16="http://schemas.microsoft.com/office/drawing/2014/main" id="{63AD391F-F462-4773-B9C7-B512F55F681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46720" y="640080"/>
            <a:ext cx="3703320" cy="5751576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9E2572D-2F1D-44C8-A867-07536662A697}" type="datetime1">
              <a:rPr lang="nb-NO" noProof="0" smtClean="0"/>
              <a:t>12.10.2026</a:t>
            </a:fld>
            <a:endParaRPr lang="nb-NO" noProof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nb-NO" noProof="0" smtClean="0"/>
              <a:t>‹#›</a:t>
            </a:fld>
            <a:endParaRPr lang="nb-NO" noProof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887455D7-700A-6D73-14BE-8B48717F6A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541319" y="475704"/>
            <a:ext cx="1728000" cy="1728000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C3E7B4AA-465C-00C4-69E5-96F412CACFA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1960" y="4868217"/>
            <a:ext cx="1728000" cy="173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979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led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>
            <a:extLst>
              <a:ext uri="{FF2B5EF4-FFF2-40B4-BE49-F238E27FC236}">
                <a16:creationId xmlns:a16="http://schemas.microsoft.com/office/drawing/2014/main" id="{F9CC542F-D03C-4537-9B6E-7F653B651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30730"/>
            <a:ext cx="3475915" cy="1478341"/>
          </a:xfrm>
        </p:spPr>
        <p:txBody>
          <a:bodyPr rtlCol="0">
            <a:normAutofit/>
          </a:bodyPr>
          <a:lstStyle/>
          <a:p>
            <a:pPr rtl="0"/>
            <a:r>
              <a:rPr lang="nb-NO" noProof="0">
                <a:solidFill>
                  <a:schemeClr val="tx2"/>
                </a:solidFill>
              </a:rPr>
              <a:t>Klikk for å redigere tittelstil</a:t>
            </a:r>
          </a:p>
        </p:txBody>
      </p:sp>
      <p:sp>
        <p:nvSpPr>
          <p:cNvPr id="6" name="Plassholder for innhold 2" descr="Tag=AccentColor&#10;Flavor=Light&#10;Target=Bullets">
            <a:extLst>
              <a:ext uri="{FF2B5EF4-FFF2-40B4-BE49-F238E27FC236}">
                <a16:creationId xmlns:a16="http://schemas.microsoft.com/office/drawing/2014/main" id="{C768CCB8-0718-4D4E-8EE1-1D2875500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7"/>
            <a:ext cx="3475915" cy="2732698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5C3A8825-378F-41FE-A716-644287762A4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41800" y="630936"/>
            <a:ext cx="7504113" cy="3520440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2" name="Plassholder for bilde 10">
            <a:extLst>
              <a:ext uri="{FF2B5EF4-FFF2-40B4-BE49-F238E27FC236}">
                <a16:creationId xmlns:a16="http://schemas.microsoft.com/office/drawing/2014/main" id="{2E6B2055-B099-48CF-84C8-2AF6D561869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42816" y="4234252"/>
            <a:ext cx="3703320" cy="2139696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3" name="Plassholder for bilde 10">
            <a:extLst>
              <a:ext uri="{FF2B5EF4-FFF2-40B4-BE49-F238E27FC236}">
                <a16:creationId xmlns:a16="http://schemas.microsoft.com/office/drawing/2014/main" id="{EED74C29-FF8A-4470-8221-FD11E7FB7D7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46720" y="4233672"/>
            <a:ext cx="3703320" cy="2139696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0884E9-B659-4C1C-974C-9315E20F1765}" type="datetime1">
              <a:rPr lang="nb-NO" noProof="0" smtClean="0"/>
              <a:t>12.10.2026</a:t>
            </a:fld>
            <a:endParaRPr lang="nb-NO" noProof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nb-NO" noProof="0" smtClean="0"/>
              <a:t>‹#›</a:t>
            </a:fld>
            <a:endParaRPr lang="nb-NO" noProof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86BA2E3A-4B77-AFB2-B128-82C85EA5CE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541319" y="475704"/>
            <a:ext cx="1728000" cy="1728000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75451D51-47CB-25E3-4C3F-1BE98B19C2B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1960" y="4913195"/>
            <a:ext cx="1728000" cy="173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943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delingssk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>
            <a:extLst>
              <a:ext uri="{FF2B5EF4-FFF2-40B4-BE49-F238E27FC236}">
                <a16:creationId xmlns:a16="http://schemas.microsoft.com/office/drawing/2014/main" id="{6E787D40-90B5-470E-95A2-784F1CB479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7039" y="4322102"/>
            <a:ext cx="9677701" cy="1153609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6" name="Undertittel 2">
            <a:extLst>
              <a:ext uri="{FF2B5EF4-FFF2-40B4-BE49-F238E27FC236}">
                <a16:creationId xmlns:a16="http://schemas.microsoft.com/office/drawing/2014/main" id="{DDD90A03-8871-46F6-B527-27A279CAF3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60812" y="5475712"/>
            <a:ext cx="9513928" cy="590321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nb-NO" noProof="0"/>
              <a:t>Klikk for å redigere undertittelstil i malen</a:t>
            </a:r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18C0DC8A-3006-4A75-A9BA-FCA96D2C38A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9580" y="603504"/>
            <a:ext cx="11292840" cy="3557016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FC1806F9-1251-14AA-1BEE-8C84247150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541319" y="475704"/>
            <a:ext cx="1728000" cy="1728000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348CB7C7-AC99-CE99-D03B-D2FF3833D2E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9580" y="4898906"/>
            <a:ext cx="1728000" cy="173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504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581192" y="731520"/>
            <a:ext cx="11029616" cy="987552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2463148"/>
          </a:xfrm>
        </p:spPr>
        <p:txBody>
          <a:bodyPr rtlCol="0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1E7E993-CC27-4374-80C0-93653FED6657}" type="datetime1">
              <a:rPr lang="nb-NO" noProof="0" smtClean="0"/>
              <a:t>12.10.2026</a:t>
            </a:fld>
            <a:endParaRPr lang="nb-NO" noProof="0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nb-NO" noProof="0" smtClean="0"/>
              <a:t>‹#›</a:t>
            </a:fld>
            <a:endParaRPr lang="nb-NO" noProof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163D0171-CA61-7D91-95F7-670797556C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541319" y="475704"/>
            <a:ext cx="1728000" cy="172800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339D7D1C-E87D-00F5-0D82-BF234DD6E4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7035" y="4871123"/>
            <a:ext cx="1728000" cy="173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887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>
            <a:extLst>
              <a:ext uri="{FF2B5EF4-FFF2-40B4-BE49-F238E27FC236}">
                <a16:creationId xmlns:a16="http://schemas.microsoft.com/office/drawing/2014/main" id="{19AD7E45-24A5-4020-858E-57CFA09557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</p:spPr>
        <p:txBody>
          <a:bodyPr rtlCol="0" anchor="ctr" anchorCtr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6" name="Undertittel 2">
            <a:extLst>
              <a:ext uri="{FF2B5EF4-FFF2-40B4-BE49-F238E27FC236}">
                <a16:creationId xmlns:a16="http://schemas.microsoft.com/office/drawing/2014/main" id="{9C213B6D-04F4-4E9D-AD86-E50884CB4C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468233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nb-NO" noProof="0"/>
              <a:t>Klikk for å redigere undertittelstil i malen</a:t>
            </a:r>
          </a:p>
        </p:txBody>
      </p:sp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52DB8B62-62C2-4723-85AF-F5D87B489A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24084" y="3081528"/>
            <a:ext cx="4310372" cy="2756041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1" name="Plassholder for bilde 9">
            <a:extLst>
              <a:ext uri="{FF2B5EF4-FFF2-40B4-BE49-F238E27FC236}">
                <a16:creationId xmlns:a16="http://schemas.microsoft.com/office/drawing/2014/main" id="{D1329640-D9D1-44D4-8E40-04E753A2B8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54496" y="3081528"/>
            <a:ext cx="5486400" cy="3310128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AAAAD9E-9458-4C04-AA04-C220C526270E}" type="datetime1">
              <a:rPr lang="nb-NO" noProof="0" smtClean="0"/>
              <a:t>12.10.2026</a:t>
            </a:fld>
            <a:endParaRPr lang="nb-NO" noProof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nb-NO" noProof="0" smtClean="0"/>
              <a:t>‹#›</a:t>
            </a:fld>
            <a:endParaRPr lang="nb-NO" noProof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43CA342-7773-9D5B-7EDA-FA65078BEE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541319" y="475704"/>
            <a:ext cx="1728000" cy="1728000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4098853A-A072-3DCB-D73C-CFAA34F501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12896" y="994208"/>
            <a:ext cx="1728000" cy="173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857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/>
          <p:cNvSpPr>
            <a:spLocks noGrp="1"/>
          </p:cNvSpPr>
          <p:nvPr>
            <p:ph type="title" hasCustomPrompt="1"/>
          </p:nvPr>
        </p:nvSpPr>
        <p:spPr>
          <a:xfrm>
            <a:off x="575894" y="729658"/>
            <a:ext cx="11029616" cy="988332"/>
          </a:xfrm>
        </p:spPr>
        <p:txBody>
          <a:bodyPr rtlCol="0" anchor="ctr" anchorCtr="0"/>
          <a:lstStyle/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15" name="SmartArt-plassholder 14">
            <a:extLst>
              <a:ext uri="{FF2B5EF4-FFF2-40B4-BE49-F238E27FC236}">
                <a16:creationId xmlns:a16="http://schemas.microsoft.com/office/drawing/2014/main" id="{1A07AFA2-B97F-4965-B3E3-0399F8696B92}"/>
              </a:ext>
            </a:extLst>
          </p:cNvPr>
          <p:cNvSpPr>
            <a:spLocks noGrp="1"/>
          </p:cNvSpPr>
          <p:nvPr>
            <p:ph type="dgm" sz="quarter" idx="13"/>
          </p:nvPr>
        </p:nvSpPr>
        <p:spPr>
          <a:xfrm>
            <a:off x="576263" y="2290762"/>
            <a:ext cx="2286000" cy="2514600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nb-NO" noProof="0"/>
              <a:t>Klikk ikonet for å legge til SmartArt-grafikk</a:t>
            </a:r>
          </a:p>
        </p:txBody>
      </p:sp>
      <p:sp>
        <p:nvSpPr>
          <p:cNvPr id="16" name="SmartArt-plassholder 14">
            <a:extLst>
              <a:ext uri="{FF2B5EF4-FFF2-40B4-BE49-F238E27FC236}">
                <a16:creationId xmlns:a16="http://schemas.microsoft.com/office/drawing/2014/main" id="{FBD83F25-25EA-4FCB-9180-B7567885BE7A}"/>
              </a:ext>
            </a:extLst>
          </p:cNvPr>
          <p:cNvSpPr>
            <a:spLocks noGrp="1"/>
          </p:cNvSpPr>
          <p:nvPr>
            <p:ph type="dgm" sz="quarter" idx="14"/>
          </p:nvPr>
        </p:nvSpPr>
        <p:spPr>
          <a:xfrm>
            <a:off x="3486759" y="2290762"/>
            <a:ext cx="2286000" cy="2514600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nb-NO" noProof="0"/>
              <a:t>Klikk ikonet for å legge til SmartArt-grafikk</a:t>
            </a:r>
          </a:p>
        </p:txBody>
      </p:sp>
      <p:sp>
        <p:nvSpPr>
          <p:cNvPr id="17" name="SmartArt-plassholder 14">
            <a:extLst>
              <a:ext uri="{FF2B5EF4-FFF2-40B4-BE49-F238E27FC236}">
                <a16:creationId xmlns:a16="http://schemas.microsoft.com/office/drawing/2014/main" id="{C19AF1FD-578A-4AC1-8006-BF395C098188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6397255" y="2290762"/>
            <a:ext cx="2286000" cy="2514600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nb-NO" noProof="0"/>
              <a:t>Klikk ikonet for å legge til SmartArt-grafikk</a:t>
            </a:r>
          </a:p>
        </p:txBody>
      </p:sp>
      <p:sp>
        <p:nvSpPr>
          <p:cNvPr id="18" name="SmartArt-plassholder 14">
            <a:extLst>
              <a:ext uri="{FF2B5EF4-FFF2-40B4-BE49-F238E27FC236}">
                <a16:creationId xmlns:a16="http://schemas.microsoft.com/office/drawing/2014/main" id="{A30FAB41-D651-4537-9674-A090F9541E38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9307750" y="2290762"/>
            <a:ext cx="2286000" cy="2514600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nb-NO" noProof="0"/>
              <a:t>Klikk ikonet for å legge til SmartArt-grafikk</a:t>
            </a:r>
          </a:p>
        </p:txBody>
      </p:sp>
      <p:sp>
        <p:nvSpPr>
          <p:cNvPr id="20" name="Plassholder for tekst 19">
            <a:extLst>
              <a:ext uri="{FF2B5EF4-FFF2-40B4-BE49-F238E27FC236}">
                <a16:creationId xmlns:a16="http://schemas.microsoft.com/office/drawing/2014/main" id="{6FF70985-87A5-4813-BB21-CD79732947F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6263" y="4943475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800"/>
            </a:lvl1pPr>
            <a:lvl2pPr marL="324000" indent="0">
              <a:buNone/>
              <a:defRPr sz="1800"/>
            </a:lvl2pPr>
            <a:lvl3pPr marL="630000" indent="0">
              <a:buNone/>
              <a:defRPr sz="1800"/>
            </a:lvl3pPr>
            <a:lvl4pPr marL="1008000" indent="0">
              <a:buNone/>
              <a:defRPr sz="1800"/>
            </a:lvl4pPr>
            <a:lvl5pPr marL="1368000" indent="0">
              <a:buNone/>
              <a:defRPr sz="1800"/>
            </a:lvl5pPr>
          </a:lstStyle>
          <a:p>
            <a:pPr lvl="0" rtl="0"/>
            <a:r>
              <a:rPr lang="nb-NO" noProof="0"/>
              <a:t>Navn</a:t>
            </a:r>
          </a:p>
        </p:txBody>
      </p:sp>
      <p:sp>
        <p:nvSpPr>
          <p:cNvPr id="22" name="Plassholder for tekst 21">
            <a:extLst>
              <a:ext uri="{FF2B5EF4-FFF2-40B4-BE49-F238E27FC236}">
                <a16:creationId xmlns:a16="http://schemas.microsoft.com/office/drawing/2014/main" id="{8F30C930-1919-4A13-98BD-6CB6119CC1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894" y="5447348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600"/>
            </a:lvl1pPr>
            <a:lvl2pPr marL="324000" indent="0">
              <a:buNone/>
              <a:defRPr sz="1600"/>
            </a:lvl2pPr>
            <a:lvl3pPr marL="630000" indent="0">
              <a:buNone/>
              <a:defRPr sz="1600"/>
            </a:lvl3pPr>
            <a:lvl4pPr marL="1008000" indent="0">
              <a:buNone/>
              <a:defRPr sz="1600"/>
            </a:lvl4pPr>
            <a:lvl5pPr marL="1368000" indent="0">
              <a:buNone/>
              <a:defRPr sz="1600"/>
            </a:lvl5pPr>
          </a:lstStyle>
          <a:p>
            <a:pPr lvl="0" rtl="0"/>
            <a:r>
              <a:rPr lang="nb-NO" noProof="0"/>
              <a:t>Tittel</a:t>
            </a:r>
          </a:p>
        </p:txBody>
      </p:sp>
      <p:sp>
        <p:nvSpPr>
          <p:cNvPr id="23" name="Plassholder for tekst 19">
            <a:extLst>
              <a:ext uri="{FF2B5EF4-FFF2-40B4-BE49-F238E27FC236}">
                <a16:creationId xmlns:a16="http://schemas.microsoft.com/office/drawing/2014/main" id="{6E4126AC-7681-4156-8274-2A641489439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87128" y="4943475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800"/>
            </a:lvl1pPr>
            <a:lvl2pPr marL="324000" indent="0">
              <a:buNone/>
              <a:defRPr sz="1800"/>
            </a:lvl2pPr>
            <a:lvl3pPr marL="630000" indent="0">
              <a:buNone/>
              <a:defRPr sz="1800"/>
            </a:lvl3pPr>
            <a:lvl4pPr marL="1008000" indent="0">
              <a:buNone/>
              <a:defRPr sz="1800"/>
            </a:lvl4pPr>
            <a:lvl5pPr marL="1368000" indent="0">
              <a:buNone/>
              <a:defRPr sz="1800"/>
            </a:lvl5pPr>
          </a:lstStyle>
          <a:p>
            <a:pPr lvl="0" rtl="0"/>
            <a:r>
              <a:rPr lang="nb-NO" noProof="0"/>
              <a:t>Navn</a:t>
            </a:r>
          </a:p>
        </p:txBody>
      </p:sp>
      <p:sp>
        <p:nvSpPr>
          <p:cNvPr id="24" name="Plassholder for tekst 21">
            <a:extLst>
              <a:ext uri="{FF2B5EF4-FFF2-40B4-BE49-F238E27FC236}">
                <a16:creationId xmlns:a16="http://schemas.microsoft.com/office/drawing/2014/main" id="{D03485ED-1755-41FA-942B-ED95B3913DB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86759" y="5447348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600"/>
            </a:lvl1pPr>
            <a:lvl2pPr marL="324000" indent="0">
              <a:buNone/>
              <a:defRPr sz="1600"/>
            </a:lvl2pPr>
            <a:lvl3pPr marL="630000" indent="0">
              <a:buNone/>
              <a:defRPr sz="1600"/>
            </a:lvl3pPr>
            <a:lvl4pPr marL="1008000" indent="0">
              <a:buNone/>
              <a:defRPr sz="1600"/>
            </a:lvl4pPr>
            <a:lvl5pPr marL="1368000" indent="0">
              <a:buNone/>
              <a:defRPr sz="1600"/>
            </a:lvl5pPr>
          </a:lstStyle>
          <a:p>
            <a:pPr lvl="0" rtl="0"/>
            <a:r>
              <a:rPr lang="nb-NO" noProof="0"/>
              <a:t>Tittel</a:t>
            </a:r>
          </a:p>
        </p:txBody>
      </p:sp>
      <p:sp>
        <p:nvSpPr>
          <p:cNvPr id="25" name="Plassholder for tekst 19">
            <a:extLst>
              <a:ext uri="{FF2B5EF4-FFF2-40B4-BE49-F238E27FC236}">
                <a16:creationId xmlns:a16="http://schemas.microsoft.com/office/drawing/2014/main" id="{42AFEFC9-586E-4B97-AD51-F02AC6AC6A6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97624" y="4943475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800"/>
            </a:lvl1pPr>
            <a:lvl2pPr marL="324000" indent="0">
              <a:buNone/>
              <a:defRPr sz="1800"/>
            </a:lvl2pPr>
            <a:lvl3pPr marL="630000" indent="0">
              <a:buNone/>
              <a:defRPr sz="1800"/>
            </a:lvl3pPr>
            <a:lvl4pPr marL="1008000" indent="0">
              <a:buNone/>
              <a:defRPr sz="1800"/>
            </a:lvl4pPr>
            <a:lvl5pPr marL="1368000" indent="0">
              <a:buNone/>
              <a:defRPr sz="1800"/>
            </a:lvl5pPr>
          </a:lstStyle>
          <a:p>
            <a:pPr lvl="0" rtl="0"/>
            <a:r>
              <a:rPr lang="nb-NO" noProof="0"/>
              <a:t>Navn</a:t>
            </a:r>
          </a:p>
        </p:txBody>
      </p:sp>
      <p:sp>
        <p:nvSpPr>
          <p:cNvPr id="26" name="Plassholder for tekst 21">
            <a:extLst>
              <a:ext uri="{FF2B5EF4-FFF2-40B4-BE49-F238E27FC236}">
                <a16:creationId xmlns:a16="http://schemas.microsoft.com/office/drawing/2014/main" id="{E94B1769-BE23-4EBA-A0DA-9A01476DAC5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97255" y="5447348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600"/>
            </a:lvl1pPr>
            <a:lvl2pPr marL="324000" indent="0">
              <a:buNone/>
              <a:defRPr sz="1600"/>
            </a:lvl2pPr>
            <a:lvl3pPr marL="630000" indent="0">
              <a:buNone/>
              <a:defRPr sz="1600"/>
            </a:lvl3pPr>
            <a:lvl4pPr marL="1008000" indent="0">
              <a:buNone/>
              <a:defRPr sz="1600"/>
            </a:lvl4pPr>
            <a:lvl5pPr marL="1368000" indent="0">
              <a:buNone/>
              <a:defRPr sz="1600"/>
            </a:lvl5pPr>
          </a:lstStyle>
          <a:p>
            <a:pPr lvl="0" rtl="0"/>
            <a:r>
              <a:rPr lang="nb-NO" noProof="0"/>
              <a:t>Tittel</a:t>
            </a:r>
          </a:p>
        </p:txBody>
      </p:sp>
      <p:sp>
        <p:nvSpPr>
          <p:cNvPr id="27" name="Plassholder for tekst 19">
            <a:extLst>
              <a:ext uri="{FF2B5EF4-FFF2-40B4-BE49-F238E27FC236}">
                <a16:creationId xmlns:a16="http://schemas.microsoft.com/office/drawing/2014/main" id="{9A7362AB-6137-4C5C-9219-392C3875AD9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308119" y="4957131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800"/>
            </a:lvl1pPr>
            <a:lvl2pPr marL="324000" indent="0">
              <a:buNone/>
              <a:defRPr sz="1800"/>
            </a:lvl2pPr>
            <a:lvl3pPr marL="630000" indent="0">
              <a:buNone/>
              <a:defRPr sz="1800"/>
            </a:lvl3pPr>
            <a:lvl4pPr marL="1008000" indent="0">
              <a:buNone/>
              <a:defRPr sz="1800"/>
            </a:lvl4pPr>
            <a:lvl5pPr marL="1368000" indent="0">
              <a:buNone/>
              <a:defRPr sz="1800"/>
            </a:lvl5pPr>
          </a:lstStyle>
          <a:p>
            <a:pPr lvl="0" rtl="0"/>
            <a:r>
              <a:rPr lang="nb-NO" noProof="0"/>
              <a:t>Navn</a:t>
            </a:r>
          </a:p>
        </p:txBody>
      </p:sp>
      <p:sp>
        <p:nvSpPr>
          <p:cNvPr id="28" name="Plassholder for tekst 21">
            <a:extLst>
              <a:ext uri="{FF2B5EF4-FFF2-40B4-BE49-F238E27FC236}">
                <a16:creationId xmlns:a16="http://schemas.microsoft.com/office/drawing/2014/main" id="{DA6F45F2-E17A-4027-AAA9-B9B703C26A2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07750" y="5461004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600"/>
            </a:lvl1pPr>
            <a:lvl2pPr marL="324000" indent="0">
              <a:buNone/>
              <a:defRPr sz="1600"/>
            </a:lvl2pPr>
            <a:lvl3pPr marL="630000" indent="0">
              <a:buNone/>
              <a:defRPr sz="1600"/>
            </a:lvl3pPr>
            <a:lvl4pPr marL="1008000" indent="0">
              <a:buNone/>
              <a:defRPr sz="1600"/>
            </a:lvl4pPr>
            <a:lvl5pPr marL="1368000" indent="0">
              <a:buNone/>
              <a:defRPr sz="1600"/>
            </a:lvl5pPr>
          </a:lstStyle>
          <a:p>
            <a:pPr lvl="0" rtl="0"/>
            <a:r>
              <a:rPr lang="nb-NO" noProof="0"/>
              <a:t>Tittel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CEF7173-B7E7-47F9-8EB4-5BBF0F54DD9A}" type="datetime1">
              <a:rPr lang="nb-NO" noProof="0" smtClean="0"/>
              <a:t>12.10.2026</a:t>
            </a:fld>
            <a:endParaRPr lang="nb-NO" noProof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nb-NO" noProof="0" smtClean="0"/>
              <a:t>‹#›</a:t>
            </a:fld>
            <a:endParaRPr lang="nb-NO" noProof="0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F3A71FB5-B8EE-E8AC-3C4C-C4C6F6878B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541319" y="475704"/>
            <a:ext cx="1728000" cy="172800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C1E19B3F-1493-31D3-74DA-8EAF0CAF2D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87737" y="667432"/>
            <a:ext cx="1728000" cy="173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63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 1"/>
          <p:cNvSpPr>
            <a:spLocks noGrp="1"/>
          </p:cNvSpPr>
          <p:nvPr>
            <p:ph type="title" hasCustomPrompt="1"/>
          </p:nvPr>
        </p:nvSpPr>
        <p:spPr>
          <a:xfrm>
            <a:off x="581193" y="729658"/>
            <a:ext cx="11029616" cy="988332"/>
          </a:xfrm>
        </p:spPr>
        <p:txBody>
          <a:bodyPr rtlCol="0" anchor="ctr" anchorCtr="0"/>
          <a:lstStyle/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137267"/>
          </a:xfrm>
        </p:spPr>
        <p:txBody>
          <a:bodyPr rtlCol="0" anchor="t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nb-NO" noProof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9D520C2-0BEC-4E74-8158-E0CE6D728E2D}" type="datetime1">
              <a:rPr lang="nb-NO" noProof="0" smtClean="0"/>
              <a:t>12.10.2026</a:t>
            </a:fld>
            <a:endParaRPr lang="nb-NO" noProof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nb-NO" noProof="0" smtClean="0"/>
              <a:t>‹#›</a:t>
            </a:fld>
            <a:endParaRPr lang="nb-NO" noProof="0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8C296797-F95D-11F7-136E-06A4FEFFB3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541319" y="475704"/>
            <a:ext cx="1728000" cy="1728000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890496D4-B55C-1D3E-1644-CD03466E08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82807" y="729658"/>
            <a:ext cx="1728000" cy="173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280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 1"/>
          <p:cNvSpPr>
            <a:spLocks noGrp="1"/>
          </p:cNvSpPr>
          <p:nvPr>
            <p:ph type="title" hasCustomPrompt="1"/>
          </p:nvPr>
        </p:nvSpPr>
        <p:spPr>
          <a:xfrm>
            <a:off x="581193" y="729658"/>
            <a:ext cx="11029616" cy="988332"/>
          </a:xfrm>
        </p:spPr>
        <p:txBody>
          <a:bodyPr rtlCol="0" anchor="ctr" anchorCtr="0"/>
          <a:lstStyle/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3200400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32004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412343" y="2250891"/>
            <a:ext cx="320040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nb-NO" noProof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412341" y="2926051"/>
            <a:ext cx="32004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4F00371C-297D-40EF-8A7B-A4A10A3E0F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43499" y="2250891"/>
            <a:ext cx="320040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nb-NO" noProof="0"/>
              <a:t>Klikk for å redigere tekststiler i malen</a:t>
            </a:r>
          </a:p>
        </p:txBody>
      </p:sp>
      <p:sp>
        <p:nvSpPr>
          <p:cNvPr id="11" name="Plassholder for innhold 5">
            <a:extLst>
              <a:ext uri="{FF2B5EF4-FFF2-40B4-BE49-F238E27FC236}">
                <a16:creationId xmlns:a16="http://schemas.microsoft.com/office/drawing/2014/main" id="{54C654D6-9180-439B-AA80-A486173B740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43497" y="2926051"/>
            <a:ext cx="32004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4EE5DE3-09E1-4529-A2BF-FAF02623A198}" type="datetime1">
              <a:rPr lang="nb-NO" noProof="0" smtClean="0"/>
              <a:t>12.10.2026</a:t>
            </a:fld>
            <a:endParaRPr lang="nb-NO" noProof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nb-NO" noProof="0" smtClean="0"/>
              <a:t>‹#›</a:t>
            </a:fld>
            <a:endParaRPr lang="nb-NO" noProof="0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2C47B25E-7DAA-F78B-9F00-3C315BA742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541319" y="475704"/>
            <a:ext cx="1728000" cy="1728000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8A11B7A0-8812-A363-F484-34BDD108BF1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82807" y="673939"/>
            <a:ext cx="1728000" cy="173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735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dr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>
            <a:extLst>
              <a:ext uri="{FF2B5EF4-FFF2-40B4-BE49-F238E27FC236}">
                <a16:creationId xmlns:a16="http://schemas.microsoft.com/office/drawing/2014/main" id="{7E7D0488-B202-4F7B-9F3C-5F3540449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3986411"/>
            <a:ext cx="3568661" cy="1131499"/>
          </a:xfrm>
        </p:spPr>
        <p:txBody>
          <a:bodyPr rtlCol="0" anchor="ctr"/>
          <a:lstStyle/>
          <a:p>
            <a:pPr algn="r" rtl="0"/>
            <a:r>
              <a:rPr lang="nb-NO" noProof="0">
                <a:solidFill>
                  <a:schemeClr val="tx2"/>
                </a:solidFill>
              </a:rPr>
              <a:t>Klikk for å redigere tittelstil</a:t>
            </a:r>
          </a:p>
        </p:txBody>
      </p:sp>
      <p:sp>
        <p:nvSpPr>
          <p:cNvPr id="12" name="Plassholder for bilde 11">
            <a:extLst>
              <a:ext uri="{FF2B5EF4-FFF2-40B4-BE49-F238E27FC236}">
                <a16:creationId xmlns:a16="http://schemas.microsoft.com/office/drawing/2014/main" id="{5972A87D-479C-4157-A7C5-33D8FC7B297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8056" y="768096"/>
            <a:ext cx="2578608" cy="2816352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3" name="Plassholder for bilde 11">
            <a:extLst>
              <a:ext uri="{FF2B5EF4-FFF2-40B4-BE49-F238E27FC236}">
                <a16:creationId xmlns:a16="http://schemas.microsoft.com/office/drawing/2014/main" id="{78EE581A-A98D-4A1B-B826-3C60801D667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52800" y="768096"/>
            <a:ext cx="2578608" cy="2816352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4" name="Plassholder for bilde 11">
            <a:extLst>
              <a:ext uri="{FF2B5EF4-FFF2-40B4-BE49-F238E27FC236}">
                <a16:creationId xmlns:a16="http://schemas.microsoft.com/office/drawing/2014/main" id="{16AE88BE-E502-4D34-AAE9-6EE48F1ACE2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57544" y="768096"/>
            <a:ext cx="2578608" cy="2816352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6" name="Plassholder for bilde 11">
            <a:extLst>
              <a:ext uri="{FF2B5EF4-FFF2-40B4-BE49-F238E27FC236}">
                <a16:creationId xmlns:a16="http://schemas.microsoft.com/office/drawing/2014/main" id="{9FD0C6B3-E0D9-4177-8079-178D1B0F530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62288" y="768096"/>
            <a:ext cx="2578608" cy="2816352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10" name="Plassholder for innhold 2">
            <a:extLst>
              <a:ext uri="{FF2B5EF4-FFF2-40B4-BE49-F238E27FC236}">
                <a16:creationId xmlns:a16="http://schemas.microsoft.com/office/drawing/2014/main" id="{53AD8A25-150B-42DF-B6CC-FB1E5225D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0392" y="3956050"/>
            <a:ext cx="7225075" cy="1902749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7E80F18-47BF-4662-97CF-EC19555A3D61}" type="datetime1">
              <a:rPr lang="nb-NO" noProof="0" smtClean="0"/>
              <a:t>12.10.2026</a:t>
            </a:fld>
            <a:endParaRPr lang="nb-NO" noProof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nb-NO" noProof="0" smtClean="0"/>
              <a:t>‹#›</a:t>
            </a:fld>
            <a:endParaRPr lang="nb-NO" noProof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037BC653-E2A7-5D94-47B5-C90A079A10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541319" y="475704"/>
            <a:ext cx="1728000" cy="172800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4E98ED71-5E3D-C18D-B356-FD71BC5FD1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6533" y="4871123"/>
            <a:ext cx="1728000" cy="173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992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720F9CA6-0CB1-4A9E-96E4-67800B107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05826FB8-73AC-4F8B-BD9C-B5E87FC9C6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8620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D0F196A1-2430-4797-B656-A38302FAF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06" y="702156"/>
            <a:ext cx="3568661" cy="1188720"/>
          </a:xfrm>
        </p:spPr>
        <p:txBody>
          <a:bodyPr rtlCol="0"/>
          <a:lstStyle/>
          <a:p>
            <a:pPr rtl="0"/>
            <a:r>
              <a:rPr lang="nb-NO" noProof="0"/>
              <a:t>Klikk for å redigere tittelstil</a:t>
            </a: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F7AE5FA5-AF50-4B00-8E20-1B20A667A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06" y="2340864"/>
            <a:ext cx="3568661" cy="311824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13" name="Plassholder for bilde 12">
            <a:extLst>
              <a:ext uri="{FF2B5EF4-FFF2-40B4-BE49-F238E27FC236}">
                <a16:creationId xmlns:a16="http://schemas.microsoft.com/office/drawing/2014/main" id="{83237575-909D-45C0-B594-0B7A40F04B5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57344" y="0"/>
            <a:ext cx="7534656" cy="6858000"/>
          </a:xfrm>
          <a:solidFill>
            <a:schemeClr val="accent2"/>
          </a:solidFill>
        </p:spPr>
        <p:txBody>
          <a:bodyPr rtlCol="0"/>
          <a:lstStyle/>
          <a:p>
            <a:pPr rtl="0"/>
            <a:r>
              <a:rPr lang="nb-NO" noProof="0"/>
              <a:t>Klikk på ikonet for å legge til et bilde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D004668-82E9-41CB-BD6D-35186500A4DB}" type="datetime1">
              <a:rPr lang="nb-NO" noProof="0" smtClean="0"/>
              <a:t>12.10.2026</a:t>
            </a:fld>
            <a:endParaRPr lang="nb-NO" noProof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nb-NO" noProof="0" smtClean="0"/>
              <a:t>‹#›</a:t>
            </a:fld>
            <a:endParaRPr lang="nb-NO" noProof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6B2756CE-917A-D571-3FA2-B76B97101C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1190" y="4871123"/>
            <a:ext cx="1728000" cy="173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2543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581193" y="2393950"/>
            <a:ext cx="11029615" cy="214746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DAB8A303-49A4-B7B5-09AC-BCBC9DF00D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7817" y="855702"/>
            <a:ext cx="1728000" cy="172800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72562C9E-814A-BF4D-04F5-472CD7BC75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10677" y="848349"/>
            <a:ext cx="1728000" cy="173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4393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bbel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581193" y="729658"/>
            <a:ext cx="11029616" cy="988332"/>
          </a:xfrm>
        </p:spPr>
        <p:txBody>
          <a:bodyPr rtlCol="0" anchor="ctr" anchorCtr="0"/>
          <a:lstStyle/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 rtlCol="0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 rtlCol="0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B4F99BC-68AF-4A8B-8B8C-74580EAD386B}" type="datetime1">
              <a:rPr lang="nb-NO" noProof="0" smtClean="0"/>
              <a:t>12.10.2026</a:t>
            </a:fld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nb-NO" noProof="0" smtClean="0"/>
              <a:t>‹#›</a:t>
            </a:fld>
            <a:endParaRPr lang="nb-NO" noProof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D35EDC34-A5EF-A20D-25AA-0FAA2B479C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541319" y="475704"/>
            <a:ext cx="1728000" cy="1728000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558C1B88-D2A0-0767-EA86-C136950F7FE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82807" y="729658"/>
            <a:ext cx="1728000" cy="173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9185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nb-NO" noProof="0"/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859E630-612A-44EC-9BDD-90DE13A6B18C}" type="datetime1">
              <a:rPr lang="nb-NO" noProof="0" smtClean="0"/>
              <a:t>12.10.2026</a:t>
            </a:fld>
            <a:endParaRPr lang="nb-NO" noProof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nb-NO" noProof="0" smtClean="0"/>
              <a:t>‹#›</a:t>
            </a:fld>
            <a:endParaRPr lang="nb-NO" noProof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79B7AD2-2231-36C1-8B18-1DED674F98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541319" y="475704"/>
            <a:ext cx="1728000" cy="172800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2A7B948B-E58E-E730-F181-3A91D347517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596416" y="2957392"/>
            <a:ext cx="1728000" cy="173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8986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447817" y="601200"/>
            <a:ext cx="3682723" cy="448941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767857" y="933450"/>
            <a:ext cx="3031852" cy="1722419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 rtlCol="0"/>
          <a:lstStyle/>
          <a:p>
            <a:pPr rtl="0"/>
            <a:fld id="{95BFF2A7-9805-424C-BD6C-A4145D04EE89}" type="datetime1">
              <a:rPr lang="nb-NO" noProof="0" smtClean="0"/>
              <a:t>12.10.2026</a:t>
            </a:fld>
            <a:endParaRPr lang="nb-NO" noProof="0"/>
          </a:p>
        </p:txBody>
      </p:sp>
      <p:sp>
        <p:nvSpPr>
          <p:cNvPr id="11" name="Plassholder for lysbildenumm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 rtlCol="0"/>
          <a:lstStyle/>
          <a:p>
            <a:pPr rtl="0"/>
            <a:fld id="{3A98EE3D-8CD1-4C3F-BD1C-C98C9596463C}" type="slidenum">
              <a:rPr lang="nb-NO" noProof="0" smtClean="0"/>
              <a:pPr/>
              <a:t>‹#›</a:t>
            </a:fld>
            <a:endParaRPr lang="nb-NO" noProof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E952ACA-1BE8-368F-3CED-C403EFEE28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541319" y="475704"/>
            <a:ext cx="1728000" cy="172800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90CA624B-EB19-F094-D1DA-AA3AFBD8AE3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0267" y="4904125"/>
            <a:ext cx="1728000" cy="173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284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bilde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47817" y="641350"/>
            <a:ext cx="11290859" cy="365124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nb-NO" noProof="0"/>
              <a:t>Klikk ikonet for å legge til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algn="l" rtl="0"/>
            <a:endParaRPr lang="nb-NO" noProof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2BFDECA-3269-4746-A7B0-1E98220A38E8}" type="datetime1">
              <a:rPr lang="nb-NO" noProof="0" smtClean="0"/>
              <a:t>12.10.2026</a:t>
            </a:fld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nb-NO" noProof="0" smtClean="0"/>
              <a:t>‹#›</a:t>
            </a:fld>
            <a:endParaRPr lang="nb-NO" noProof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78960605-9360-F277-E7D0-90EBDB6896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541319" y="475704"/>
            <a:ext cx="1728000" cy="1728000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1930D709-B286-7673-AA1A-F2EA79DEF8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10676" y="4588709"/>
            <a:ext cx="1728000" cy="173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5060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 dirty="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nb-NO" dirty="0"/>
          </a:p>
        </p:txBody>
      </p:sp>
      <p:pic>
        <p:nvPicPr>
          <p:cNvPr id="4" name="Picture 3" descr="I:\Forbundsledelse\Kommunikasjonsavdelingen\Webredaktør\PROFIL 2011-\Profil materiale fra 2013\PowerPoint\JPG\MAL-powerpoint 16-9 forside hvit norsk 2013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117"/>
            <a:ext cx="12192000" cy="68601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66983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DA78C165-B12A-4B46-AC7E-8E730F42CBBA}"/>
              </a:ext>
            </a:extLst>
          </p:cNvPr>
          <p:cNvCxnSpPr>
            <a:cxnSpLocks/>
          </p:cNvCxnSpPr>
          <p:nvPr userDrawn="1"/>
        </p:nvCxnSpPr>
        <p:spPr>
          <a:xfrm>
            <a:off x="4241830" y="495574"/>
            <a:ext cx="3703320" cy="0"/>
          </a:xfrm>
          <a:prstGeom prst="line">
            <a:avLst/>
          </a:prstGeom>
          <a:ln w="82550" cap="flat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B15F2DE1-F272-49DD-84C1-C2FB82B723E3}"/>
              </a:ext>
            </a:extLst>
          </p:cNvPr>
          <p:cNvCxnSpPr>
            <a:cxnSpLocks/>
          </p:cNvCxnSpPr>
          <p:nvPr userDrawn="1"/>
        </p:nvCxnSpPr>
        <p:spPr>
          <a:xfrm>
            <a:off x="8042147" y="495574"/>
            <a:ext cx="3703320" cy="0"/>
          </a:xfrm>
          <a:prstGeom prst="line">
            <a:avLst/>
          </a:prstGeom>
          <a:ln w="82550" cap="flat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D20BB053-86D6-405E-A719-7B6EF23E7207}"/>
              </a:ext>
            </a:extLst>
          </p:cNvPr>
          <p:cNvCxnSpPr>
            <a:cxnSpLocks/>
          </p:cNvCxnSpPr>
          <p:nvPr userDrawn="1"/>
        </p:nvCxnSpPr>
        <p:spPr>
          <a:xfrm>
            <a:off x="437009" y="495574"/>
            <a:ext cx="3703320" cy="0"/>
          </a:xfrm>
          <a:prstGeom prst="line">
            <a:avLst/>
          </a:prstGeom>
          <a:ln w="82550" cap="flat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CFBD9E5-A20F-4A6B-99B3-ADAC6DE86353}" type="datetime1">
              <a:rPr lang="nb-NO" noProof="0" smtClean="0"/>
              <a:t>12.10.2026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179292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7" r:id="rId3"/>
    <p:sldLayoutId id="2147483780" r:id="rId4"/>
    <p:sldLayoutId id="2147483764" r:id="rId5"/>
    <p:sldLayoutId id="2147483783" r:id="rId6"/>
    <p:sldLayoutId id="2147483784" r:id="rId7"/>
    <p:sldLayoutId id="2147483767" r:id="rId8"/>
    <p:sldLayoutId id="2147483782" r:id="rId9"/>
    <p:sldLayoutId id="2147483778" r:id="rId10"/>
    <p:sldLayoutId id="2147483779" r:id="rId11"/>
    <p:sldLayoutId id="2147483765" r:id="rId12"/>
    <p:sldLayoutId id="2147483766" r:id="rId13"/>
    <p:sldLayoutId id="2147483769" r:id="rId14"/>
    <p:sldLayoutId id="2147483770" r:id="rId15"/>
    <p:sldLayoutId id="2147483771" r:id="rId16"/>
    <p:sldLayoutId id="2147483785" r:id="rId17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Et bilde som inneholder sirkel, symbol, logo, Grafikk&#10;&#10;Automatisk generert beskrivelse">
            <a:extLst>
              <a:ext uri="{FF2B5EF4-FFF2-40B4-BE49-F238E27FC236}">
                <a16:creationId xmlns:a16="http://schemas.microsoft.com/office/drawing/2014/main" id="{0845B064-94C3-511F-C278-0C7701950E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4246" y="5061181"/>
            <a:ext cx="3397645" cy="12481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892924-18DE-A030-707A-4C202A4B8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96FCD70-C1CA-0DF0-EEA2-0FEF4D082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28047C15-A5F5-62F2-3A14-51335BC87EF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50B15B56-26C3-DA49-B423-3A51F191E43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dato 5">
            <a:extLst>
              <a:ext uri="{FF2B5EF4-FFF2-40B4-BE49-F238E27FC236}">
                <a16:creationId xmlns:a16="http://schemas.microsoft.com/office/drawing/2014/main" id="{7AFFA904-AEAE-6C9F-A7BB-40B6BAE69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9E2572D-2F1D-44C8-A867-07536662A697}" type="datetime1">
              <a:rPr lang="nb-NO" noProof="0" smtClean="0"/>
              <a:t>12.10.2026</a:t>
            </a:fld>
            <a:endParaRPr lang="nb-NO" noProof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6AFD12E-3FCB-E427-8316-A6115AA39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nb-NO" noProof="0" smtClean="0"/>
              <a:t>2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894543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13FC1F-D948-8193-2241-179C935A0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9EEF111-A5CF-18B0-629C-E17845B5D9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F10269CF-2EB9-DFFD-03D6-B482B40124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1E6E0B6B-3286-2102-4C4A-1133D8718F7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D3C66DAF-DC39-7D39-99CE-B2338C4C11A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9DBA6AD-19FB-F67A-103B-7DAD8541F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30884E9-B659-4C1C-974C-9315E20F1765}" type="datetime1">
              <a:rPr lang="nb-NO" noProof="0" smtClean="0"/>
              <a:t>12.10.2026</a:t>
            </a:fld>
            <a:endParaRPr lang="nb-NO" noProof="0"/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598FC7D3-9A6C-CC53-F9E8-B9997841A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nb-NO" noProof="0" smtClean="0"/>
              <a:t>3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449187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B808C9-0DB5-37F6-AA0C-4DF2965AA6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9D44B2D-1561-DDB7-AFC1-869EDAE920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14819EF8-69F5-C559-964F-08D02D388E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3520617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Egendefinert 6">
      <a:dk1>
        <a:srgbClr val="000B22"/>
      </a:dk1>
      <a:lt1>
        <a:sysClr val="window" lastClr="FFFFFF"/>
      </a:lt1>
      <a:dk2>
        <a:srgbClr val="04542E"/>
      </a:dk2>
      <a:lt2>
        <a:srgbClr val="E3F5EC"/>
      </a:lt2>
      <a:accent1>
        <a:srgbClr val="08AB5F"/>
      </a:accent1>
      <a:accent2>
        <a:srgbClr val="1E6AFF"/>
      </a:accent2>
      <a:accent3>
        <a:srgbClr val="B5E6CF"/>
      </a:accent3>
      <a:accent4>
        <a:srgbClr val="318F62"/>
      </a:accent4>
      <a:accent5>
        <a:srgbClr val="0AD876"/>
      </a:accent5>
      <a:accent6>
        <a:srgbClr val="71A0FF"/>
      </a:accent6>
      <a:hlink>
        <a:srgbClr val="F7CDA9"/>
      </a:hlink>
      <a:folHlink>
        <a:srgbClr val="D5D8DB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jenspeilin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8448_TF45205285_Win32" id="{6686EB8B-0822-4223-8AC8-26143A226414}" vid="{39F53502-48E4-416A-A3B9-14D162597E55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54608ECE-840A-4514-AD05-0950FC5D30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70C9DA-ADC8-49D9-B223-6D54C6FB7BE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7333985-6DEC-4BB6-B360-FFFEFA02249A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2b7fce66-bf2d-46b5-b59a-9f0018501bcd}" enabled="1" method="Standard" siteId="{f8a213d2-8f6c-400d-9e74-4e8b475316c6}" removed="0"/>
  <clbl:label id="{7f8e4cf0-71fb-489c-a336-3f9252a63908}" enabled="0" method="" siteId="{7f8e4cf0-71fb-489c-a336-3f9252a63908}" removed="1"/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Utbytteutforming</Template>
  <TotalTime>541</TotalTime>
  <Words>4</Words>
  <Application>Microsoft Office PowerPoint</Application>
  <PresentationFormat>Widescreen</PresentationFormat>
  <Paragraphs>4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8" baseType="lpstr">
      <vt:lpstr>Calibri</vt:lpstr>
      <vt:lpstr>Gill Sans MT</vt:lpstr>
      <vt:lpstr>Wingdings 2</vt:lpstr>
      <vt:lpstr>DividendVTI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Irene Sirevåg</dc:creator>
  <cp:lastModifiedBy>Tom Ole Lindefjeld Hagen</cp:lastModifiedBy>
  <cp:revision>24</cp:revision>
  <dcterms:created xsi:type="dcterms:W3CDTF">2026-08-14T08:17:53Z</dcterms:created>
  <dcterms:modified xsi:type="dcterms:W3CDTF">2026-10-12T13:49:10Z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