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190"/>
  </p:normalViewPr>
  <p:slideViewPr>
    <p:cSldViewPr snapToGrid="0" snapToObjects="1">
      <p:cViewPr varScale="1">
        <p:scale>
          <a:sx n="41" d="100"/>
          <a:sy n="41" d="100"/>
        </p:scale>
        <p:origin x="1004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69083042-4453-654D-B773-75125AACB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699200" cy="7560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858" y="5716215"/>
            <a:ext cx="8265913" cy="968535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857" y="6566370"/>
            <a:ext cx="8265913" cy="775591"/>
          </a:xfrm>
        </p:spPr>
        <p:txBody>
          <a:bodyPr>
            <a:normAutofit/>
          </a:bodyPr>
          <a:lstStyle>
            <a:lvl1pPr marL="0" indent="0" algn="l">
              <a:buNone/>
              <a:defRPr sz="3000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23C311AC-8A25-8843-80D6-0FFCEA333D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9" name="Plassholder for bilde 12">
            <a:extLst>
              <a:ext uri="{FF2B5EF4-FFF2-40B4-BE49-F238E27FC236}">
                <a16:creationId xmlns:a16="http://schemas.microsoft.com/office/drawing/2014/main" id="{4249B84C-EBF7-3140-85C3-5BF1F1CC70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30237"/>
            <a:ext cx="10691813" cy="630620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873F6BC6-A622-D547-905C-033B87D358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58402"/>
            <a:ext cx="2215662" cy="35270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303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3EE8651F-54FF-E54A-BD3E-C15D46170A49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prstGeom prst="rect">
            <a:avLst/>
          </a:prstGeom>
          <a:solidFill>
            <a:srgbClr val="4E8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2115" b="0" i="0" dirty="0">
              <a:latin typeface="Open Sans" panose="020B0606030504020204" pitchFamily="34" charset="0"/>
            </a:endParaRP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5811BEAF-3E45-D643-8C4F-D1A35A0B5D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14302" y="1723629"/>
            <a:ext cx="2863207" cy="4497144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65BAF18C-50EB-5246-9953-EA4BD4C87A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369" y="156919"/>
            <a:ext cx="2411822" cy="38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5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6663B223-E1D5-BB43-93BA-D4BBF5CFA5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85" y="2148"/>
            <a:ext cx="10692000" cy="7555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858" y="5716215"/>
            <a:ext cx="8265913" cy="968535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857" y="6566370"/>
            <a:ext cx="8265913" cy="775591"/>
          </a:xfrm>
        </p:spPr>
        <p:txBody>
          <a:bodyPr>
            <a:normAutofit/>
          </a:bodyPr>
          <a:lstStyle>
            <a:lvl1pPr marL="0" indent="0" algn="l">
              <a:buNone/>
              <a:defRPr sz="3000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9" name="Plassholder for bilde 12">
            <a:extLst>
              <a:ext uri="{FF2B5EF4-FFF2-40B4-BE49-F238E27FC236}">
                <a16:creationId xmlns:a16="http://schemas.microsoft.com/office/drawing/2014/main" id="{2D4CB562-6CF5-1E4B-9737-B2F155B356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729342"/>
            <a:ext cx="10691813" cy="458288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182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2A422EC8-789F-034F-9E20-3BF939FE99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782645"/>
            <a:ext cx="9221689" cy="969116"/>
          </a:xfrm>
        </p:spPr>
        <p:txBody>
          <a:bodyPr anchor="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595215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4FF5FC9E-3595-8E43-8382-B2F71151B0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80174"/>
            <a:ext cx="2215662" cy="35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4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3D59F2FA-D78C-E349-B50A-B5F37A603E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2132158"/>
          </a:xfrm>
        </p:spPr>
        <p:txBody>
          <a:bodyPr anchor="t"/>
          <a:lstStyle>
            <a:lvl1pPr>
              <a:defRPr sz="661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42208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E23B121-C84E-7345-A018-B442412BC0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80174"/>
            <a:ext cx="2215662" cy="35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20B426BE-9DC3-B046-9152-DF6160DD063A}"/>
              </a:ext>
            </a:extLst>
          </p:cNvPr>
          <p:cNvSpPr/>
          <p:nvPr userDrawn="1"/>
        </p:nvSpPr>
        <p:spPr>
          <a:xfrm>
            <a:off x="0" y="629972"/>
            <a:ext cx="5345907" cy="6299729"/>
          </a:xfrm>
          <a:prstGeom prst="rect">
            <a:avLst/>
          </a:prstGeom>
          <a:solidFill>
            <a:srgbClr val="4E8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2115" b="0" i="0" dirty="0">
              <a:latin typeface="Open Sans" panose="020B0606030504020204" pitchFamily="34" charset="0"/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D3E9D3D-5FD3-EE4A-AB94-330DD690E7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E815C250-804D-CC4F-81FC-A92E0FDA17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58402"/>
            <a:ext cx="2215662" cy="3527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942" y="2012414"/>
            <a:ext cx="4544021" cy="47965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0">
            <a:extLst>
              <a:ext uri="{FF2B5EF4-FFF2-40B4-BE49-F238E27FC236}">
                <a16:creationId xmlns:a16="http://schemas.microsoft.com/office/drawing/2014/main" id="{865E1F33-1FFC-9E42-BBEC-966592FE5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05" y="906206"/>
            <a:ext cx="4544021" cy="1077973"/>
          </a:xfrm>
        </p:spPr>
        <p:txBody>
          <a:bodyPr anchor="t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56903E4F-741F-134C-9BFA-CC01BC6660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5113" y="630237"/>
            <a:ext cx="5346700" cy="6299463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4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20B426BE-9DC3-B046-9152-DF6160DD063A}"/>
              </a:ext>
            </a:extLst>
          </p:cNvPr>
          <p:cNvSpPr/>
          <p:nvPr userDrawn="1"/>
        </p:nvSpPr>
        <p:spPr>
          <a:xfrm>
            <a:off x="0" y="629973"/>
            <a:ext cx="5345907" cy="2875084"/>
          </a:xfrm>
          <a:prstGeom prst="rect">
            <a:avLst/>
          </a:prstGeom>
          <a:solidFill>
            <a:srgbClr val="4E8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2115" b="0" i="0" dirty="0">
              <a:latin typeface="Open Sans" panose="020B0606030504020204" pitchFamily="34" charset="0"/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D3E9D3D-5FD3-EE4A-AB94-330DD690E7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942" y="1081636"/>
            <a:ext cx="4544021" cy="19717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56903E4F-741F-134C-9BFA-CC01BC6660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5113" y="630237"/>
            <a:ext cx="5346700" cy="2874963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068D751-CB1E-6D46-A4A1-AD17CFE1C3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2288" y="3828750"/>
            <a:ext cx="9513887" cy="2655887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8BDA1492-374D-BE4B-8E4F-7791C5DDA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58402"/>
            <a:ext cx="2215662" cy="35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0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CD3E9D3D-5FD3-EE4A-AB94-330DD690E7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56903E4F-741F-134C-9BFA-CC01BC6660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5113" y="630237"/>
            <a:ext cx="5346700" cy="2874963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068D751-CB1E-6D46-A4A1-AD17CFE1C3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2288" y="3828750"/>
            <a:ext cx="9513887" cy="2655887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8BDA1492-374D-BE4B-8E4F-7791C5DDA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58402"/>
            <a:ext cx="2215662" cy="352705"/>
          </a:xfrm>
          <a:prstGeom prst="rect">
            <a:avLst/>
          </a:prstGeom>
        </p:spPr>
      </p:pic>
      <p:sp>
        <p:nvSpPr>
          <p:cNvPr id="11" name="Plassholder for bilde 12">
            <a:extLst>
              <a:ext uri="{FF2B5EF4-FFF2-40B4-BE49-F238E27FC236}">
                <a16:creationId xmlns:a16="http://schemas.microsoft.com/office/drawing/2014/main" id="{B2B00EC9-DCE1-314D-93C3-65F2BFD285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0658" y="630237"/>
            <a:ext cx="5346700" cy="2874963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040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DFFCFC71-71E6-504B-8A28-20DB9CE99A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4017578-2FA7-D74F-BB8B-2347DC744B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6187" y="158402"/>
            <a:ext cx="2215662" cy="3527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15774"/>
            <a:ext cx="9221689" cy="1018467"/>
          </a:xfrm>
        </p:spPr>
        <p:txBody>
          <a:bodyPr anchor="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2227742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3273146"/>
            <a:ext cx="4523137" cy="338891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2227742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3273146"/>
            <a:ext cx="4545413" cy="338891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77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D6B264E1-819A-2842-9EA7-7D6E5CF4A3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936444"/>
            <a:ext cx="10691813" cy="623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93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6113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89FC6-62AC-E540-AE29-2B3711DE74BA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6113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6113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9E03-D4A1-DF4A-AD97-7D09FFF0D1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505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62" r:id="rId3"/>
    <p:sldLayoutId id="2147483663" r:id="rId4"/>
    <p:sldLayoutId id="2147483664" r:id="rId5"/>
    <p:sldLayoutId id="2147483672" r:id="rId6"/>
    <p:sldLayoutId id="2147483673" r:id="rId7"/>
    <p:sldLayoutId id="2147483665" r:id="rId8"/>
    <p:sldLayoutId id="2147483666" r:id="rId9"/>
    <p:sldLayoutId id="2147483667" r:id="rId10"/>
    <p:sldLayoutId id="214748367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1" i="0" kern="1200">
          <a:solidFill>
            <a:schemeClr val="tx1"/>
          </a:solidFill>
          <a:latin typeface="Ubuntu" panose="020B0504030602030204" pitchFamily="34" charset="0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13AA63-7DFC-6C43-8F1D-6E7A14C72F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Hvordan påvirker koronapandemien personer med rusmiddelproblematikk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778E0D7-8478-AF4D-9B8A-FEE789A21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857" y="5308980"/>
            <a:ext cx="8265913" cy="2250696"/>
          </a:xfrm>
        </p:spPr>
        <p:txBody>
          <a:bodyPr>
            <a:normAutofit/>
          </a:bodyPr>
          <a:lstStyle/>
          <a:p>
            <a:endParaRPr lang="nb-NO" sz="2520" dirty="0"/>
          </a:p>
        </p:txBody>
      </p:sp>
    </p:spTree>
    <p:extLst>
      <p:ext uri="{BB962C8B-B14F-4D97-AF65-F5344CB8AC3E}">
        <p14:creationId xmlns:p14="http://schemas.microsoft.com/office/powerpoint/2010/main" val="37671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776EC5B-A1A3-EC46-AC4D-50EA3EDB35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Mestringsenheten for psykisk helse og rus, Namsos kommune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7B8A5F5-8DCB-424F-9FB8-9BA0639AB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E527DCD-CE34-F241-9B40-52E04E66A0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 smtClean="0"/>
              <a:t>Redusert tilgang på tjenester</a:t>
            </a:r>
          </a:p>
          <a:p>
            <a:pPr lvl="1"/>
            <a:r>
              <a:rPr lang="nb-NO" dirty="0" smtClean="0"/>
              <a:t>NAV</a:t>
            </a:r>
          </a:p>
          <a:p>
            <a:pPr lvl="1"/>
            <a:r>
              <a:rPr lang="nb-NO" dirty="0" smtClean="0"/>
              <a:t>Ansvarsgrupper – digitale løsninger</a:t>
            </a:r>
          </a:p>
          <a:p>
            <a:pPr lvl="1"/>
            <a:r>
              <a:rPr lang="nb-NO" smtClean="0"/>
              <a:t>Aktiviteter – arbeid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22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M</a:t>
            </a:r>
            <a:r>
              <a:rPr lang="nb-NO" dirty="0" smtClean="0"/>
              <a:t>estringsenheten for psykisk helse og rus, Namsos kommune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 smtClean="0"/>
              <a:t>Mindre tilgang på «kjente» rusmidler</a:t>
            </a:r>
          </a:p>
          <a:p>
            <a:r>
              <a:rPr lang="nb-NO" dirty="0" smtClean="0"/>
              <a:t>Oppsøker andre miljøer - også utenfor egen by</a:t>
            </a:r>
          </a:p>
          <a:p>
            <a:r>
              <a:rPr lang="nb-NO" dirty="0" smtClean="0"/>
              <a:t>Mer uro i egen </a:t>
            </a:r>
            <a:r>
              <a:rPr lang="nb-NO" dirty="0" smtClean="0"/>
              <a:t>omgangskrets</a:t>
            </a:r>
          </a:p>
          <a:p>
            <a:r>
              <a:rPr lang="nb-NO" dirty="0" smtClean="0"/>
              <a:t>Karantene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06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Mestringsenheten for psykisk helse og rus, Namsos kommune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Tiltak iverksatt</a:t>
            </a:r>
          </a:p>
          <a:p>
            <a:pPr lvl="1"/>
            <a:r>
              <a:rPr lang="nb-NO" dirty="0" smtClean="0"/>
              <a:t>Kategorisering av brukere</a:t>
            </a:r>
          </a:p>
          <a:p>
            <a:pPr lvl="1"/>
            <a:r>
              <a:rPr lang="nb-NO" dirty="0" smtClean="0"/>
              <a:t>Alternativ tilgang på dagsenter</a:t>
            </a:r>
          </a:p>
          <a:p>
            <a:pPr lvl="1"/>
            <a:r>
              <a:rPr lang="nb-NO" dirty="0" err="1" smtClean="0"/>
              <a:t>FACT</a:t>
            </a:r>
            <a:r>
              <a:rPr lang="nb-NO" dirty="0" smtClean="0"/>
              <a:t> – team er sentralt</a:t>
            </a:r>
          </a:p>
          <a:p>
            <a:pPr lvl="1"/>
            <a:r>
              <a:rPr lang="nb-NO" dirty="0" smtClean="0"/>
              <a:t>Brukerutstyr</a:t>
            </a:r>
          </a:p>
          <a:p>
            <a:pPr lvl="1"/>
            <a:r>
              <a:rPr lang="nb-NO" dirty="0" smtClean="0"/>
              <a:t>Mat</a:t>
            </a:r>
          </a:p>
          <a:p>
            <a:pPr lvl="1"/>
            <a:r>
              <a:rPr lang="nb-NO" dirty="0" smtClean="0"/>
              <a:t>Informasjon og veiledning i forhold til korona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29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49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3">
      <a:dk1>
        <a:srgbClr val="575E61"/>
      </a:dk1>
      <a:lt1>
        <a:srgbClr val="FFFFFF"/>
      </a:lt1>
      <a:dk2>
        <a:srgbClr val="4E8330"/>
      </a:dk2>
      <a:lt2>
        <a:srgbClr val="EDEDED"/>
      </a:lt2>
      <a:accent1>
        <a:srgbClr val="8AB938"/>
      </a:accent1>
      <a:accent2>
        <a:srgbClr val="E8A734"/>
      </a:accent2>
      <a:accent3>
        <a:srgbClr val="4F8F9D"/>
      </a:accent3>
      <a:accent4>
        <a:srgbClr val="D20A11"/>
      </a:accent4>
      <a:accent5>
        <a:srgbClr val="FFDD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msos kommune Powerpoint mal" id="{A832BC1C-5D91-094F-A6AE-60F41736863A}" vid="{B5DEA05C-9D40-AB44-8228-CA9BE88276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4F37A22F891F40ABDF1301C840FE07" ma:contentTypeVersion="11" ma:contentTypeDescription="Opprett et nytt dokument." ma:contentTypeScope="" ma:versionID="38b27893eb87fc11aff7229ca046c100">
  <xsd:schema xmlns:xsd="http://www.w3.org/2001/XMLSchema" xmlns:xs="http://www.w3.org/2001/XMLSchema" xmlns:p="http://schemas.microsoft.com/office/2006/metadata/properties" xmlns:ns2="bfc5ae93-4eee-47d4-a903-a5a3d65824f0" xmlns:ns3="18b62a5b-0a49-42a5-9b5b-acbd8bac8cc5" targetNamespace="http://schemas.microsoft.com/office/2006/metadata/properties" ma:root="true" ma:fieldsID="29f627fa91b65373d13a27ba0db787ec" ns2:_="" ns3:_="">
    <xsd:import namespace="bfc5ae93-4eee-47d4-a903-a5a3d65824f0"/>
    <xsd:import namespace="18b62a5b-0a49-42a5-9b5b-acbd8bac8c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5ae93-4eee-47d4-a903-a5a3d65824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62a5b-0a49-42a5-9b5b-acbd8bac8cc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b62a5b-0a49-42a5-9b5b-acbd8bac8cc5">
      <UserInfo>
        <DisplayName>Ole Morten Melgård</DisplayName>
        <AccountId>54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A7F455B-88E2-4AAA-9C2A-C694270F09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5ae93-4eee-47d4-a903-a5a3d65824f0"/>
    <ds:schemaRef ds:uri="18b62a5b-0a49-42a5-9b5b-acbd8bac8c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3E0F51-8EF2-42B1-AC5C-3C056A2437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421D61-5754-419C-950A-B4471094D9E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fc5ae93-4eee-47d4-a903-a5a3d65824f0"/>
    <ds:schemaRef ds:uri="http://purl.org/dc/elements/1.1/"/>
    <ds:schemaRef ds:uri="http://schemas.microsoft.com/office/2006/metadata/properties"/>
    <ds:schemaRef ds:uri="18b62a5b-0a49-42a5-9b5b-acbd8bac8cc5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Namsos kommune Powerpoint mal</Template>
  <TotalTime>23</TotalTime>
  <Words>89</Words>
  <Application>Microsoft Office PowerPoint</Application>
  <PresentationFormat>Egendefinert</PresentationFormat>
  <Paragraphs>19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Open Sans</vt:lpstr>
      <vt:lpstr>Ubuntu</vt:lpstr>
      <vt:lpstr>Office-tema</vt:lpstr>
      <vt:lpstr>Hvordan påvirker koronapandemien personer med rusmiddelproblematikk</vt:lpstr>
      <vt:lpstr>PowerPoint-presentasjon</vt:lpstr>
      <vt:lpstr>PowerPoint-presentasjon</vt:lpstr>
      <vt:lpstr>PowerPoint-presentasjon</vt:lpstr>
      <vt:lpstr>PowerPoint-presentasjon</vt:lpstr>
    </vt:vector>
  </TitlesOfParts>
  <Company>Midtre Namdal Samkommune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påvirker koronapandemien personer med rusmiddelproblematikk</dc:title>
  <dc:creator>Frode Båtnes</dc:creator>
  <cp:lastModifiedBy>Frode Båtnes</cp:lastModifiedBy>
  <cp:revision>7</cp:revision>
  <dcterms:created xsi:type="dcterms:W3CDTF">2021-01-11T08:56:58Z</dcterms:created>
  <dcterms:modified xsi:type="dcterms:W3CDTF">2021-01-12T09:12:58Z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0x010100704F37A22F891F40ABDF1301C840FE07</vt:lpwstr>
  </property>
</Properties>
</file>