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2"/>
  </p:notesMasterIdLst>
  <p:handoutMasterIdLst>
    <p:handoutMasterId r:id="rId13"/>
  </p:handoutMasterIdLst>
  <p:sldIdLst>
    <p:sldId id="457" r:id="rId3"/>
    <p:sldId id="565" r:id="rId4"/>
    <p:sldId id="562" r:id="rId5"/>
    <p:sldId id="568" r:id="rId6"/>
    <p:sldId id="569" r:id="rId7"/>
    <p:sldId id="724" r:id="rId8"/>
    <p:sldId id="722" r:id="rId9"/>
    <p:sldId id="563" r:id="rId10"/>
    <p:sldId id="723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my Sjåfjell" initials="TS" lastIdx="1" clrIdx="0">
    <p:extLst>
      <p:ext uri="{19B8F6BF-5375-455C-9EA6-DF929625EA0E}">
        <p15:presenceInfo xmlns:p15="http://schemas.microsoft.com/office/powerpoint/2012/main" userId="9faf607f2cb934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07391-1A14-4AF6-8E8A-E59F7DCA3BC3}" v="126" dt="2021-01-13T06:26:25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3891" autoAdjust="0"/>
  </p:normalViewPr>
  <p:slideViewPr>
    <p:cSldViewPr>
      <p:cViewPr varScale="1">
        <p:scale>
          <a:sx n="136" d="100"/>
          <a:sy n="136" d="100"/>
        </p:scale>
        <p:origin x="132" y="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y Sjåfjell" userId="9faf607f2cb9346e" providerId="LiveId" clId="{AB61E550-E9BB-4C02-AB4D-FC1DD187C90B}"/>
    <pc:docChg chg="undo custSel mod addSld modSld sldOrd">
      <pc:chgData name="Tommy Sjåfjell" userId="9faf607f2cb9346e" providerId="LiveId" clId="{AB61E550-E9BB-4C02-AB4D-FC1DD187C90B}" dt="2020-02-03T07:55:55.354" v="2057" actId="1076"/>
      <pc:docMkLst>
        <pc:docMk/>
      </pc:docMkLst>
      <pc:sldChg chg="modSp">
        <pc:chgData name="Tommy Sjåfjell" userId="9faf607f2cb9346e" providerId="LiveId" clId="{AB61E550-E9BB-4C02-AB4D-FC1DD187C90B}" dt="2020-02-02T11:44:30.557" v="1829" actId="20577"/>
        <pc:sldMkLst>
          <pc:docMk/>
          <pc:sldMk cId="2274076340" sldId="434"/>
        </pc:sldMkLst>
        <pc:spChg chg="mod">
          <ac:chgData name="Tommy Sjåfjell" userId="9faf607f2cb9346e" providerId="LiveId" clId="{AB61E550-E9BB-4C02-AB4D-FC1DD187C90B}" dt="2020-02-02T11:44:30.557" v="1829" actId="20577"/>
          <ac:spMkLst>
            <pc:docMk/>
            <pc:sldMk cId="2274076340" sldId="434"/>
            <ac:spMk id="3" creationId="{8F770B3C-E8AB-43AF-90B2-11D8F1F9373B}"/>
          </ac:spMkLst>
        </pc:spChg>
        <pc:spChg chg="mod">
          <ac:chgData name="Tommy Sjåfjell" userId="9faf607f2cb9346e" providerId="LiveId" clId="{AB61E550-E9BB-4C02-AB4D-FC1DD187C90B}" dt="2020-02-01T09:49:40.453" v="1058" actId="14100"/>
          <ac:spMkLst>
            <pc:docMk/>
            <pc:sldMk cId="2274076340" sldId="434"/>
            <ac:spMk id="4" creationId="{E55F16BF-DD09-4A2F-B17C-2A4806A394C4}"/>
          </ac:spMkLst>
        </pc:spChg>
      </pc:sldChg>
      <pc:sldChg chg="addSp modSp">
        <pc:chgData name="Tommy Sjåfjell" userId="9faf607f2cb9346e" providerId="LiveId" clId="{AB61E550-E9BB-4C02-AB4D-FC1DD187C90B}" dt="2020-02-03T07:53:37.121" v="2027" actId="20577"/>
        <pc:sldMkLst>
          <pc:docMk/>
          <pc:sldMk cId="4167906164" sldId="457"/>
        </pc:sldMkLst>
        <pc:spChg chg="mod">
          <ac:chgData name="Tommy Sjåfjell" userId="9faf607f2cb9346e" providerId="LiveId" clId="{AB61E550-E9BB-4C02-AB4D-FC1DD187C90B}" dt="2020-02-02T11:25:02.122" v="1249" actId="1076"/>
          <ac:spMkLst>
            <pc:docMk/>
            <pc:sldMk cId="4167906164" sldId="457"/>
            <ac:spMk id="5" creationId="{4FD6D3F4-5F1A-4F91-A7DB-F130562861C7}"/>
          </ac:spMkLst>
        </pc:spChg>
        <pc:spChg chg="add mod">
          <ac:chgData name="Tommy Sjåfjell" userId="9faf607f2cb9346e" providerId="LiveId" clId="{AB61E550-E9BB-4C02-AB4D-FC1DD187C90B}" dt="2020-02-03T07:53:37.121" v="2027" actId="20577"/>
          <ac:spMkLst>
            <pc:docMk/>
            <pc:sldMk cId="4167906164" sldId="457"/>
            <ac:spMk id="6" creationId="{95EC4192-3B56-4FFE-984F-9BEDC2669CB2}"/>
          </ac:spMkLst>
        </pc:spChg>
        <pc:picChg chg="mod">
          <ac:chgData name="Tommy Sjåfjell" userId="9faf607f2cb9346e" providerId="LiveId" clId="{AB61E550-E9BB-4C02-AB4D-FC1DD187C90B}" dt="2020-02-03T07:53:16.776" v="2019" actId="1076"/>
          <ac:picMkLst>
            <pc:docMk/>
            <pc:sldMk cId="4167906164" sldId="457"/>
            <ac:picMk id="3" creationId="{7913DF3A-7689-44FE-95EA-183F589E8927}"/>
          </ac:picMkLst>
        </pc:picChg>
        <pc:picChg chg="add mod">
          <ac:chgData name="Tommy Sjåfjell" userId="9faf607f2cb9346e" providerId="LiveId" clId="{AB61E550-E9BB-4C02-AB4D-FC1DD187C90B}" dt="2020-02-03T07:53:14.655" v="2018" actId="1076"/>
          <ac:picMkLst>
            <pc:docMk/>
            <pc:sldMk cId="4167906164" sldId="457"/>
            <ac:picMk id="8" creationId="{F1B0B6E4-0CC0-4BF8-BF80-6858062E700C}"/>
          </ac:picMkLst>
        </pc:picChg>
      </pc:sldChg>
      <pc:sldChg chg="delSp modSp">
        <pc:chgData name="Tommy Sjåfjell" userId="9faf607f2cb9346e" providerId="LiveId" clId="{AB61E550-E9BB-4C02-AB4D-FC1DD187C90B}" dt="2020-02-03T07:55:34.245" v="2054" actId="255"/>
        <pc:sldMkLst>
          <pc:docMk/>
          <pc:sldMk cId="1069711524" sldId="637"/>
        </pc:sldMkLst>
        <pc:spChg chg="mod">
          <ac:chgData name="Tommy Sjåfjell" userId="9faf607f2cb9346e" providerId="LiveId" clId="{AB61E550-E9BB-4C02-AB4D-FC1DD187C90B}" dt="2020-02-03T07:55:34.245" v="2054" actId="255"/>
          <ac:spMkLst>
            <pc:docMk/>
            <pc:sldMk cId="1069711524" sldId="637"/>
            <ac:spMk id="3" creationId="{50804989-D625-468B-823A-C563685F714A}"/>
          </ac:spMkLst>
        </pc:spChg>
        <pc:spChg chg="del">
          <ac:chgData name="Tommy Sjåfjell" userId="9faf607f2cb9346e" providerId="LiveId" clId="{AB61E550-E9BB-4C02-AB4D-FC1DD187C90B}" dt="2020-02-03T07:55:08.047" v="2049" actId="478"/>
          <ac:spMkLst>
            <pc:docMk/>
            <pc:sldMk cId="1069711524" sldId="637"/>
            <ac:spMk id="4" creationId="{E700C112-0588-4AE7-B8CE-7D96FA48D668}"/>
          </ac:spMkLst>
        </pc:spChg>
      </pc:sldChg>
      <pc:sldChg chg="modSp">
        <pc:chgData name="Tommy Sjåfjell" userId="9faf607f2cb9346e" providerId="LiveId" clId="{AB61E550-E9BB-4C02-AB4D-FC1DD187C90B}" dt="2020-02-01T09:46:18.372" v="1015" actId="1076"/>
        <pc:sldMkLst>
          <pc:docMk/>
          <pc:sldMk cId="2987473811" sldId="655"/>
        </pc:sldMkLst>
        <pc:picChg chg="mod">
          <ac:chgData name="Tommy Sjåfjell" userId="9faf607f2cb9346e" providerId="LiveId" clId="{AB61E550-E9BB-4C02-AB4D-FC1DD187C90B}" dt="2020-02-01T09:46:18.372" v="1015" actId="1076"/>
          <ac:picMkLst>
            <pc:docMk/>
            <pc:sldMk cId="2987473811" sldId="655"/>
            <ac:picMk id="8" creationId="{91ED13FC-E062-4E8F-9806-BDFF6AA816BC}"/>
          </ac:picMkLst>
        </pc:picChg>
      </pc:sldChg>
      <pc:sldChg chg="delSp modSp">
        <pc:chgData name="Tommy Sjåfjell" userId="9faf607f2cb9346e" providerId="LiveId" clId="{AB61E550-E9BB-4C02-AB4D-FC1DD187C90B}" dt="2020-02-03T07:54:41.070" v="2048" actId="20577"/>
        <pc:sldMkLst>
          <pc:docMk/>
          <pc:sldMk cId="1753513516" sldId="658"/>
        </pc:sldMkLst>
        <pc:spChg chg="mod">
          <ac:chgData name="Tommy Sjåfjell" userId="9faf607f2cb9346e" providerId="LiveId" clId="{AB61E550-E9BB-4C02-AB4D-FC1DD187C90B}" dt="2020-02-02T11:34:56.241" v="1735" actId="1076"/>
          <ac:spMkLst>
            <pc:docMk/>
            <pc:sldMk cId="1753513516" sldId="658"/>
            <ac:spMk id="3" creationId="{0F1A305B-86CC-48DE-A099-7892A45B0AF8}"/>
          </ac:spMkLst>
        </pc:spChg>
        <pc:spChg chg="mod">
          <ac:chgData name="Tommy Sjåfjell" userId="9faf607f2cb9346e" providerId="LiveId" clId="{AB61E550-E9BB-4C02-AB4D-FC1DD187C90B}" dt="2020-02-03T07:54:41.070" v="2048" actId="20577"/>
          <ac:spMkLst>
            <pc:docMk/>
            <pc:sldMk cId="1753513516" sldId="658"/>
            <ac:spMk id="5" creationId="{4FD6D3F4-5F1A-4F91-A7DB-F130562861C7}"/>
          </ac:spMkLst>
        </pc:spChg>
        <pc:spChg chg="mod">
          <ac:chgData name="Tommy Sjåfjell" userId="9faf607f2cb9346e" providerId="LiveId" clId="{AB61E550-E9BB-4C02-AB4D-FC1DD187C90B}" dt="2020-02-02T11:41:42.247" v="1825" actId="1076"/>
          <ac:spMkLst>
            <pc:docMk/>
            <pc:sldMk cId="1753513516" sldId="658"/>
            <ac:spMk id="14" creationId="{BA3F9CF6-F1DE-482E-A6C1-774C375DA033}"/>
          </ac:spMkLst>
        </pc:spChg>
        <pc:spChg chg="mod">
          <ac:chgData name="Tommy Sjåfjell" userId="9faf607f2cb9346e" providerId="LiveId" clId="{AB61E550-E9BB-4C02-AB4D-FC1DD187C90B}" dt="2020-02-02T11:40:00.444" v="1747" actId="1076"/>
          <ac:spMkLst>
            <pc:docMk/>
            <pc:sldMk cId="1753513516" sldId="658"/>
            <ac:spMk id="18" creationId="{8087A34D-CF85-456A-A834-76E7F3ED220E}"/>
          </ac:spMkLst>
        </pc:spChg>
        <pc:picChg chg="del">
          <ac:chgData name="Tommy Sjåfjell" userId="9faf607f2cb9346e" providerId="LiveId" clId="{AB61E550-E9BB-4C02-AB4D-FC1DD187C90B}" dt="2020-02-02T11:24:48.777" v="1247"/>
          <ac:picMkLst>
            <pc:docMk/>
            <pc:sldMk cId="1753513516" sldId="658"/>
            <ac:picMk id="13" creationId="{4DA5ACF6-1523-4A8A-AB59-56FF4C03A637}"/>
          </ac:picMkLst>
        </pc:picChg>
      </pc:sldChg>
      <pc:sldChg chg="addSp delSp modSp">
        <pc:chgData name="Tommy Sjåfjell" userId="9faf607f2cb9346e" providerId="LiveId" clId="{AB61E550-E9BB-4C02-AB4D-FC1DD187C90B}" dt="2020-02-01T09:48:29.614" v="1041" actId="478"/>
        <pc:sldMkLst>
          <pc:docMk/>
          <pc:sldMk cId="2211818309" sldId="683"/>
        </pc:sldMkLst>
        <pc:spChg chg="del mod">
          <ac:chgData name="Tommy Sjåfjell" userId="9faf607f2cb9346e" providerId="LiveId" clId="{AB61E550-E9BB-4C02-AB4D-FC1DD187C90B}" dt="2020-02-01T09:35:41.853" v="1005"/>
          <ac:spMkLst>
            <pc:docMk/>
            <pc:sldMk cId="2211818309" sldId="683"/>
            <ac:spMk id="2" creationId="{4A4B6DE7-512B-473A-A560-6BEE7A8843E8}"/>
          </ac:spMkLst>
        </pc:spChg>
        <pc:spChg chg="add del mod">
          <ac:chgData name="Tommy Sjåfjell" userId="9faf607f2cb9346e" providerId="LiveId" clId="{AB61E550-E9BB-4C02-AB4D-FC1DD187C90B}" dt="2020-02-01T09:48:29.614" v="1041" actId="478"/>
          <ac:spMkLst>
            <pc:docMk/>
            <pc:sldMk cId="2211818309" sldId="683"/>
            <ac:spMk id="3" creationId="{00C9717A-69A5-42A9-9C54-FEB5A23517D9}"/>
          </ac:spMkLst>
        </pc:spChg>
        <pc:spChg chg="add mod">
          <ac:chgData name="Tommy Sjåfjell" userId="9faf607f2cb9346e" providerId="LiveId" clId="{AB61E550-E9BB-4C02-AB4D-FC1DD187C90B}" dt="2020-02-01T09:35:46.318" v="1007" actId="27636"/>
          <ac:spMkLst>
            <pc:docMk/>
            <pc:sldMk cId="2211818309" sldId="683"/>
            <ac:spMk id="10" creationId="{CA09D706-B4D3-4B1C-AB36-CC240D254DAE}"/>
          </ac:spMkLst>
        </pc:spChg>
      </pc:sldChg>
      <pc:sldChg chg="modSp">
        <pc:chgData name="Tommy Sjåfjell" userId="9faf607f2cb9346e" providerId="LiveId" clId="{AB61E550-E9BB-4C02-AB4D-FC1DD187C90B}" dt="2020-02-02T11:41:58.075" v="1826" actId="14100"/>
        <pc:sldMkLst>
          <pc:docMk/>
          <pc:sldMk cId="3392235298" sldId="727"/>
        </pc:sldMkLst>
        <pc:spChg chg="mod">
          <ac:chgData name="Tommy Sjåfjell" userId="9faf607f2cb9346e" providerId="LiveId" clId="{AB61E550-E9BB-4C02-AB4D-FC1DD187C90B}" dt="2020-02-02T11:41:58.075" v="1826" actId="14100"/>
          <ac:spMkLst>
            <pc:docMk/>
            <pc:sldMk cId="3392235298" sldId="727"/>
            <ac:spMk id="3" creationId="{6A6ADE31-43A6-43C0-8675-EEC6CB8CBDE1}"/>
          </ac:spMkLst>
        </pc:spChg>
      </pc:sldChg>
      <pc:sldChg chg="modSp">
        <pc:chgData name="Tommy Sjåfjell" userId="9faf607f2cb9346e" providerId="LiveId" clId="{AB61E550-E9BB-4C02-AB4D-FC1DD187C90B}" dt="2020-02-02T13:19:40.927" v="1854" actId="5793"/>
        <pc:sldMkLst>
          <pc:docMk/>
          <pc:sldMk cId="2869044799" sldId="733"/>
        </pc:sldMkLst>
        <pc:spChg chg="mod">
          <ac:chgData name="Tommy Sjåfjell" userId="9faf607f2cb9346e" providerId="LiveId" clId="{AB61E550-E9BB-4C02-AB4D-FC1DD187C90B}" dt="2020-02-02T13:19:40.927" v="1854" actId="5793"/>
          <ac:spMkLst>
            <pc:docMk/>
            <pc:sldMk cId="2869044799" sldId="733"/>
            <ac:spMk id="4" creationId="{D6319B43-A836-4A86-981C-D747931E79C2}"/>
          </ac:spMkLst>
        </pc:spChg>
        <pc:spChg chg="mod">
          <ac:chgData name="Tommy Sjåfjell" userId="9faf607f2cb9346e" providerId="LiveId" clId="{AB61E550-E9BB-4C02-AB4D-FC1DD187C90B}" dt="2020-02-02T13:19:05.029" v="1837" actId="20577"/>
          <ac:spMkLst>
            <pc:docMk/>
            <pc:sldMk cId="2869044799" sldId="733"/>
            <ac:spMk id="5" creationId="{EC4E6E19-C580-4641-BBC3-9F3949A630AB}"/>
          </ac:spMkLst>
        </pc:spChg>
      </pc:sldChg>
      <pc:sldChg chg="modSp">
        <pc:chgData name="Tommy Sjåfjell" userId="9faf607f2cb9346e" providerId="LiveId" clId="{AB61E550-E9BB-4C02-AB4D-FC1DD187C90B}" dt="2020-02-01T09:15:23.059" v="448" actId="20577"/>
        <pc:sldMkLst>
          <pc:docMk/>
          <pc:sldMk cId="3560113097" sldId="737"/>
        </pc:sldMkLst>
        <pc:spChg chg="mod">
          <ac:chgData name="Tommy Sjåfjell" userId="9faf607f2cb9346e" providerId="LiveId" clId="{AB61E550-E9BB-4C02-AB4D-FC1DD187C90B}" dt="2020-02-01T09:15:23.059" v="448" actId="20577"/>
          <ac:spMkLst>
            <pc:docMk/>
            <pc:sldMk cId="3560113097" sldId="737"/>
            <ac:spMk id="4" creationId="{2511EDC2-66C6-4C8C-9898-CEAC26A2FD4B}"/>
          </ac:spMkLst>
        </pc:spChg>
      </pc:sldChg>
      <pc:sldChg chg="modSp">
        <pc:chgData name="Tommy Sjåfjell" userId="9faf607f2cb9346e" providerId="LiveId" clId="{AB61E550-E9BB-4C02-AB4D-FC1DD187C90B}" dt="2020-02-01T09:18:22.411" v="688" actId="1076"/>
        <pc:sldMkLst>
          <pc:docMk/>
          <pc:sldMk cId="1242495329" sldId="740"/>
        </pc:sldMkLst>
        <pc:spChg chg="mod">
          <ac:chgData name="Tommy Sjåfjell" userId="9faf607f2cb9346e" providerId="LiveId" clId="{AB61E550-E9BB-4C02-AB4D-FC1DD187C90B}" dt="2020-02-01T09:18:16.654" v="687" actId="20577"/>
          <ac:spMkLst>
            <pc:docMk/>
            <pc:sldMk cId="1242495329" sldId="740"/>
            <ac:spMk id="3" creationId="{D4D92433-8212-4B54-BA94-05C09DD3544E}"/>
          </ac:spMkLst>
        </pc:spChg>
        <pc:spChg chg="mod">
          <ac:chgData name="Tommy Sjåfjell" userId="9faf607f2cb9346e" providerId="LiveId" clId="{AB61E550-E9BB-4C02-AB4D-FC1DD187C90B}" dt="2020-02-01T09:18:22.411" v="688" actId="1076"/>
          <ac:spMkLst>
            <pc:docMk/>
            <pc:sldMk cId="1242495329" sldId="740"/>
            <ac:spMk id="4" creationId="{7A038093-4ABC-4573-A03A-3D572A65123B}"/>
          </ac:spMkLst>
        </pc:spChg>
      </pc:sldChg>
      <pc:sldChg chg="delSp modSp">
        <pc:chgData name="Tommy Sjåfjell" userId="9faf607f2cb9346e" providerId="LiveId" clId="{AB61E550-E9BB-4C02-AB4D-FC1DD187C90B}" dt="2020-02-03T07:55:55.354" v="2057" actId="1076"/>
        <pc:sldMkLst>
          <pc:docMk/>
          <pc:sldMk cId="1051714662" sldId="741"/>
        </pc:sldMkLst>
        <pc:spChg chg="mod">
          <ac:chgData name="Tommy Sjåfjell" userId="9faf607f2cb9346e" providerId="LiveId" clId="{AB61E550-E9BB-4C02-AB4D-FC1DD187C90B}" dt="2020-02-03T07:55:55.354" v="2057" actId="1076"/>
          <ac:spMkLst>
            <pc:docMk/>
            <pc:sldMk cId="1051714662" sldId="741"/>
            <ac:spMk id="3" creationId="{5E3A7474-3463-412B-AF51-C3EE892404FA}"/>
          </ac:spMkLst>
        </pc:spChg>
        <pc:spChg chg="mod">
          <ac:chgData name="Tommy Sjåfjell" userId="9faf607f2cb9346e" providerId="LiveId" clId="{AB61E550-E9BB-4C02-AB4D-FC1DD187C90B}" dt="2020-02-01T10:04:12.027" v="1231" actId="14100"/>
          <ac:spMkLst>
            <pc:docMk/>
            <pc:sldMk cId="1051714662" sldId="741"/>
            <ac:spMk id="4" creationId="{1A67369B-084C-48EA-91C9-96FFC6C50CD3}"/>
          </ac:spMkLst>
        </pc:spChg>
        <pc:spChg chg="del mod">
          <ac:chgData name="Tommy Sjåfjell" userId="9faf607f2cb9346e" providerId="LiveId" clId="{AB61E550-E9BB-4C02-AB4D-FC1DD187C90B}" dt="2020-02-03T07:55:51.530" v="2056" actId="478"/>
          <ac:spMkLst>
            <pc:docMk/>
            <pc:sldMk cId="1051714662" sldId="741"/>
            <ac:spMk id="8" creationId="{88098D9D-D338-4377-A4A4-622F4E492842}"/>
          </ac:spMkLst>
        </pc:spChg>
      </pc:sldChg>
      <pc:sldChg chg="addSp delSp modSp mod ord setBg setClrOvrMap">
        <pc:chgData name="Tommy Sjåfjell" userId="9faf607f2cb9346e" providerId="LiveId" clId="{AB61E550-E9BB-4C02-AB4D-FC1DD187C90B}" dt="2020-02-03T07:09:14.800" v="1888" actId="20578"/>
        <pc:sldMkLst>
          <pc:docMk/>
          <pc:sldMk cId="1803158953" sldId="742"/>
        </pc:sldMkLst>
        <pc:spChg chg="mod">
          <ac:chgData name="Tommy Sjåfjell" userId="9faf607f2cb9346e" providerId="LiveId" clId="{AB61E550-E9BB-4C02-AB4D-FC1DD187C90B}" dt="2020-02-01T09:33:02.036" v="927" actId="14100"/>
          <ac:spMkLst>
            <pc:docMk/>
            <pc:sldMk cId="1803158953" sldId="742"/>
            <ac:spMk id="2" creationId="{95F01B11-A3B0-4FD2-B79A-724A89FE9DFC}"/>
          </ac:spMkLst>
        </pc:spChg>
        <pc:spChg chg="mod">
          <ac:chgData name="Tommy Sjåfjell" userId="9faf607f2cb9346e" providerId="LiveId" clId="{AB61E550-E9BB-4C02-AB4D-FC1DD187C90B}" dt="2020-02-01T09:34:11.417" v="953" actId="15"/>
          <ac:spMkLst>
            <pc:docMk/>
            <pc:sldMk cId="1803158953" sldId="742"/>
            <ac:spMk id="3" creationId="{FA738C17-86DE-40F1-9B8D-4644D57B2D75}"/>
          </ac:spMkLst>
        </pc:spChg>
        <pc:spChg chg="add">
          <ac:chgData name="Tommy Sjåfjell" userId="9faf607f2cb9346e" providerId="LiveId" clId="{AB61E550-E9BB-4C02-AB4D-FC1DD187C90B}" dt="2020-02-01T09:31:35.118" v="852" actId="26606"/>
          <ac:spMkLst>
            <pc:docMk/>
            <pc:sldMk cId="1803158953" sldId="742"/>
            <ac:spMk id="8" creationId="{48A740BC-A0AA-45E0-B899-2AE9C6FE11CA}"/>
          </ac:spMkLst>
        </pc:spChg>
        <pc:picChg chg="add del">
          <ac:chgData name="Tommy Sjåfjell" userId="9faf607f2cb9346e" providerId="LiveId" clId="{AB61E550-E9BB-4C02-AB4D-FC1DD187C90B}" dt="2020-02-01T09:31:35.095" v="851" actId="26606"/>
          <ac:picMkLst>
            <pc:docMk/>
            <pc:sldMk cId="1803158953" sldId="742"/>
            <ac:picMk id="5" creationId="{24D848D3-CF3D-4B5E-B681-ECD96BF3172B}"/>
          </ac:picMkLst>
        </pc:picChg>
        <pc:cxnChg chg="add">
          <ac:chgData name="Tommy Sjåfjell" userId="9faf607f2cb9346e" providerId="LiveId" clId="{AB61E550-E9BB-4C02-AB4D-FC1DD187C90B}" dt="2020-02-01T09:31:35.118" v="852" actId="26606"/>
          <ac:cxnSpMkLst>
            <pc:docMk/>
            <pc:sldMk cId="1803158953" sldId="742"/>
            <ac:cxnSpMk id="10" creationId="{B874EF51-C858-4BB9-97C3-D17755787127}"/>
          </ac:cxnSpMkLst>
        </pc:cxnChg>
      </pc:sldChg>
      <pc:sldChg chg="modSp">
        <pc:chgData name="Tommy Sjåfjell" userId="9faf607f2cb9346e" providerId="LiveId" clId="{AB61E550-E9BB-4C02-AB4D-FC1DD187C90B}" dt="2020-02-01T09:19:10.059" v="694" actId="20577"/>
        <pc:sldMkLst>
          <pc:docMk/>
          <pc:sldMk cId="1316529570" sldId="743"/>
        </pc:sldMkLst>
        <pc:spChg chg="mod">
          <ac:chgData name="Tommy Sjåfjell" userId="9faf607f2cb9346e" providerId="LiveId" clId="{AB61E550-E9BB-4C02-AB4D-FC1DD187C90B}" dt="2020-02-01T09:19:10.059" v="694" actId="20577"/>
          <ac:spMkLst>
            <pc:docMk/>
            <pc:sldMk cId="1316529570" sldId="743"/>
            <ac:spMk id="3" creationId="{571D1F21-E958-4238-A21C-77CEB54274B4}"/>
          </ac:spMkLst>
        </pc:spChg>
      </pc:sldChg>
      <pc:sldChg chg="addSp delSp modSp mod ord setBg setClrOvrMap">
        <pc:chgData name="Tommy Sjåfjell" userId="9faf607f2cb9346e" providerId="LiveId" clId="{AB61E550-E9BB-4C02-AB4D-FC1DD187C90B}" dt="2020-02-03T07:15:16.278" v="2001" actId="122"/>
        <pc:sldMkLst>
          <pc:docMk/>
          <pc:sldMk cId="3474295652" sldId="747"/>
        </pc:sldMkLst>
        <pc:spChg chg="mod">
          <ac:chgData name="Tommy Sjåfjell" userId="9faf607f2cb9346e" providerId="LiveId" clId="{AB61E550-E9BB-4C02-AB4D-FC1DD187C90B}" dt="2020-02-01T09:11:54.609" v="388" actId="20577"/>
          <ac:spMkLst>
            <pc:docMk/>
            <pc:sldMk cId="3474295652" sldId="747"/>
            <ac:spMk id="2" creationId="{A02A443F-310C-4796-8703-43EE4125930D}"/>
          </ac:spMkLst>
        </pc:spChg>
        <pc:spChg chg="add del mod">
          <ac:chgData name="Tommy Sjåfjell" userId="9faf607f2cb9346e" providerId="LiveId" clId="{AB61E550-E9BB-4C02-AB4D-FC1DD187C90B}" dt="2020-02-01T09:03:22.057" v="69" actId="26606"/>
          <ac:spMkLst>
            <pc:docMk/>
            <pc:sldMk cId="3474295652" sldId="747"/>
            <ac:spMk id="3" creationId="{CAFB7D19-A0DE-451F-A51E-A1FD2A5BDF3E}"/>
          </ac:spMkLst>
        </pc:spChg>
        <pc:spChg chg="add del">
          <ac:chgData name="Tommy Sjåfjell" userId="9faf607f2cb9346e" providerId="LiveId" clId="{AB61E550-E9BB-4C02-AB4D-FC1DD187C90B}" dt="2020-02-01T09:03:37.228" v="70" actId="26606"/>
          <ac:spMkLst>
            <pc:docMk/>
            <pc:sldMk cId="3474295652" sldId="747"/>
            <ac:spMk id="8" creationId="{3A4F209C-C20E-4FA7-B241-1EF4F8D193B2}"/>
          </ac:spMkLst>
        </pc:spChg>
        <pc:spChg chg="add del">
          <ac:chgData name="Tommy Sjåfjell" userId="9faf607f2cb9346e" providerId="LiveId" clId="{AB61E550-E9BB-4C02-AB4D-FC1DD187C90B}" dt="2020-02-01T09:03:22.029" v="68" actId="26606"/>
          <ac:spMkLst>
            <pc:docMk/>
            <pc:sldMk cId="3474295652" sldId="747"/>
            <ac:spMk id="10" creationId="{46C2E80F-49A6-4372-B103-219D417A55ED}"/>
          </ac:spMkLst>
        </pc:spChg>
        <pc:spChg chg="add del">
          <ac:chgData name="Tommy Sjåfjell" userId="9faf607f2cb9346e" providerId="LiveId" clId="{AB61E550-E9BB-4C02-AB4D-FC1DD187C90B}" dt="2020-02-01T09:03:37.228" v="70" actId="26606"/>
          <ac:spMkLst>
            <pc:docMk/>
            <pc:sldMk cId="3474295652" sldId="747"/>
            <ac:spMk id="12" creationId="{E4564234-45B0-4ED8-A9E2-199C00173276}"/>
          </ac:spMkLst>
        </pc:spChg>
        <pc:spChg chg="add mod">
          <ac:chgData name="Tommy Sjåfjell" userId="9faf607f2cb9346e" providerId="LiveId" clId="{AB61E550-E9BB-4C02-AB4D-FC1DD187C90B}" dt="2020-02-03T07:15:16.278" v="2001" actId="122"/>
          <ac:spMkLst>
            <pc:docMk/>
            <pc:sldMk cId="3474295652" sldId="747"/>
            <ac:spMk id="13" creationId="{CAFB7D19-A0DE-451F-A51E-A1FD2A5BDF3E}"/>
          </ac:spMkLst>
        </pc:spChg>
        <pc:spChg chg="add">
          <ac:chgData name="Tommy Sjåfjell" userId="9faf607f2cb9346e" providerId="LiveId" clId="{AB61E550-E9BB-4C02-AB4D-FC1DD187C90B}" dt="2020-02-01T09:03:37.228" v="70" actId="26606"/>
          <ac:spMkLst>
            <pc:docMk/>
            <pc:sldMk cId="3474295652" sldId="747"/>
            <ac:spMk id="18" creationId="{48A740BC-A0AA-45E0-B899-2AE9C6FE11CA}"/>
          </ac:spMkLst>
        </pc:spChg>
        <pc:graphicFrameChg chg="add del">
          <ac:chgData name="Tommy Sjåfjell" userId="9faf607f2cb9346e" providerId="LiveId" clId="{AB61E550-E9BB-4C02-AB4D-FC1DD187C90B}" dt="2020-02-01T09:03:22.029" v="68" actId="26606"/>
          <ac:graphicFrameMkLst>
            <pc:docMk/>
            <pc:sldMk cId="3474295652" sldId="747"/>
            <ac:graphicFrameMk id="5" creationId="{4E6CFB66-74DD-4BB0-AEE7-0C6588BCE7AF}"/>
          </ac:graphicFrameMkLst>
        </pc:graphicFrameChg>
        <pc:cxnChg chg="add">
          <ac:chgData name="Tommy Sjåfjell" userId="9faf607f2cb9346e" providerId="LiveId" clId="{AB61E550-E9BB-4C02-AB4D-FC1DD187C90B}" dt="2020-02-01T09:03:37.228" v="70" actId="26606"/>
          <ac:cxnSpMkLst>
            <pc:docMk/>
            <pc:sldMk cId="3474295652" sldId="747"/>
            <ac:cxnSpMk id="20" creationId="{B874EF51-C858-4BB9-97C3-D17755787127}"/>
          </ac:cxnSpMkLst>
        </pc:cxnChg>
      </pc:sldChg>
      <pc:sldChg chg="addSp delSp modSp add mod setBg setClrOvrMap">
        <pc:chgData name="Tommy Sjåfjell" userId="9faf607f2cb9346e" providerId="LiveId" clId="{AB61E550-E9BB-4C02-AB4D-FC1DD187C90B}" dt="2020-02-03T07:14:36.816" v="1973" actId="14100"/>
        <pc:sldMkLst>
          <pc:docMk/>
          <pc:sldMk cId="1512026030" sldId="749"/>
        </pc:sldMkLst>
        <pc:spChg chg="mod">
          <ac:chgData name="Tommy Sjåfjell" userId="9faf607f2cb9346e" providerId="LiveId" clId="{AB61E550-E9BB-4C02-AB4D-FC1DD187C90B}" dt="2020-02-01T09:12:51.879" v="444" actId="14100"/>
          <ac:spMkLst>
            <pc:docMk/>
            <pc:sldMk cId="1512026030" sldId="749"/>
            <ac:spMk id="2" creationId="{0F156CE5-57FF-4D24-AEEA-7AEA76E9B5ED}"/>
          </ac:spMkLst>
        </pc:spChg>
        <pc:spChg chg="mod">
          <ac:chgData name="Tommy Sjåfjell" userId="9faf607f2cb9346e" providerId="LiveId" clId="{AB61E550-E9BB-4C02-AB4D-FC1DD187C90B}" dt="2020-02-03T07:14:36.816" v="1973" actId="14100"/>
          <ac:spMkLst>
            <pc:docMk/>
            <pc:sldMk cId="1512026030" sldId="749"/>
            <ac:spMk id="3" creationId="{50D4562B-D6F5-4EB8-807D-944C102716CC}"/>
          </ac:spMkLst>
        </pc:spChg>
        <pc:spChg chg="add del">
          <ac:chgData name="Tommy Sjåfjell" userId="9faf607f2cb9346e" providerId="LiveId" clId="{AB61E550-E9BB-4C02-AB4D-FC1DD187C90B}" dt="2020-02-01T09:05:54.454" v="199" actId="26606"/>
          <ac:spMkLst>
            <pc:docMk/>
            <pc:sldMk cId="1512026030" sldId="749"/>
            <ac:spMk id="9" creationId="{9228552E-C8B1-4A80-8448-0787CE0FC704}"/>
          </ac:spMkLst>
        </pc:spChg>
        <pc:spChg chg="add">
          <ac:chgData name="Tommy Sjåfjell" userId="9faf607f2cb9346e" providerId="LiveId" clId="{AB61E550-E9BB-4C02-AB4D-FC1DD187C90B}" dt="2020-02-01T09:08:14.077" v="275" actId="26606"/>
          <ac:spMkLst>
            <pc:docMk/>
            <pc:sldMk cId="1512026030" sldId="749"/>
            <ac:spMk id="10" creationId="{9228552E-C8B1-4A80-8448-0787CE0FC704}"/>
          </ac:spMkLst>
        </pc:spChg>
        <pc:picChg chg="add mod">
          <ac:chgData name="Tommy Sjåfjell" userId="9faf607f2cb9346e" providerId="LiveId" clId="{AB61E550-E9BB-4C02-AB4D-FC1DD187C90B}" dt="2020-02-01T09:08:18.730" v="276" actId="1076"/>
          <ac:picMkLst>
            <pc:docMk/>
            <pc:sldMk cId="1512026030" sldId="749"/>
            <ac:picMk id="5" creationId="{5AB05189-BB32-410E-B461-E038711E125A}"/>
          </ac:picMkLst>
        </pc:picChg>
      </pc:sldChg>
    </pc:docChg>
  </pc:docChgLst>
  <pc:docChgLst>
    <pc:chgData name="Tommy Sjåfjell" userId="9faf607f2cb9346e" providerId="LiveId" clId="{6D25DA3B-8D9A-4BB8-9AAA-8305E0CDAD01}"/>
    <pc:docChg chg="undo custSel mod addSld delSld modSld sldOrd">
      <pc:chgData name="Tommy Sjåfjell" userId="9faf607f2cb9346e" providerId="LiveId" clId="{6D25DA3B-8D9A-4BB8-9AAA-8305E0CDAD01}" dt="2020-09-10T08:10:55.676" v="4894"/>
      <pc:docMkLst>
        <pc:docMk/>
      </pc:docMkLst>
      <pc:sldChg chg="del">
        <pc:chgData name="Tommy Sjåfjell" userId="9faf607f2cb9346e" providerId="LiveId" clId="{6D25DA3B-8D9A-4BB8-9AAA-8305E0CDAD01}" dt="2020-09-09T04:25:43.008" v="22"/>
        <pc:sldMkLst>
          <pc:docMk/>
          <pc:sldMk cId="3865702879" sldId="284"/>
        </pc:sldMkLst>
      </pc:sldChg>
      <pc:sldChg chg="del">
        <pc:chgData name="Tommy Sjåfjell" userId="9faf607f2cb9346e" providerId="LiveId" clId="{6D25DA3B-8D9A-4BB8-9AAA-8305E0CDAD01}" dt="2020-09-09T04:25:43.008" v="22"/>
        <pc:sldMkLst>
          <pc:docMk/>
          <pc:sldMk cId="4058401321" sldId="290"/>
        </pc:sldMkLst>
      </pc:sldChg>
      <pc:sldChg chg="addSp delSp modSp del mod ord setBg setClrOvrMap">
        <pc:chgData name="Tommy Sjåfjell" userId="9faf607f2cb9346e" providerId="LiveId" clId="{6D25DA3B-8D9A-4BB8-9AAA-8305E0CDAD01}" dt="2020-09-10T04:35:35.695" v="4289" actId="13926"/>
        <pc:sldMkLst>
          <pc:docMk/>
          <pc:sldMk cId="4193130522" sldId="308"/>
        </pc:sldMkLst>
        <pc:spChg chg="mod">
          <ac:chgData name="Tommy Sjåfjell" userId="9faf607f2cb9346e" providerId="LiveId" clId="{6D25DA3B-8D9A-4BB8-9AAA-8305E0CDAD01}" dt="2020-09-09T04:50:08.606" v="315" actId="14100"/>
          <ac:spMkLst>
            <pc:docMk/>
            <pc:sldMk cId="4193130522" sldId="308"/>
            <ac:spMk id="2" creationId="{0F54B3CC-6CCC-4FB7-AA4C-7E143512319C}"/>
          </ac:spMkLst>
        </pc:spChg>
        <pc:spChg chg="add del">
          <ac:chgData name="Tommy Sjåfjell" userId="9faf607f2cb9346e" providerId="LiveId" clId="{6D25DA3B-8D9A-4BB8-9AAA-8305E0CDAD01}" dt="2020-09-09T04:48:27.254" v="291" actId="26606"/>
          <ac:spMkLst>
            <pc:docMk/>
            <pc:sldMk cId="4193130522" sldId="308"/>
            <ac:spMk id="79" creationId="{33CD251C-A887-4D2F-925B-FC097198538B}"/>
          </ac:spMkLst>
        </pc:spChg>
        <pc:spChg chg="add">
          <ac:chgData name="Tommy Sjåfjell" userId="9faf607f2cb9346e" providerId="LiveId" clId="{6D25DA3B-8D9A-4BB8-9AAA-8305E0CDAD01}" dt="2020-09-09T04:48:56.245" v="295" actId="26606"/>
          <ac:spMkLst>
            <pc:docMk/>
            <pc:sldMk cId="4193130522" sldId="308"/>
            <ac:spMk id="83" creationId="{DC14B3F1-8CC5-4623-94B0-4445E3775D41}"/>
          </ac:spMkLst>
        </pc:spChg>
        <pc:spChg chg="add del">
          <ac:chgData name="Tommy Sjåfjell" userId="9faf607f2cb9346e" providerId="LiveId" clId="{6D25DA3B-8D9A-4BB8-9AAA-8305E0CDAD01}" dt="2020-09-09T04:48:27.264" v="292" actId="26606"/>
          <ac:spMkLst>
            <pc:docMk/>
            <pc:sldMk cId="4193130522" sldId="308"/>
            <ac:spMk id="1032" creationId="{F64F6814-96D5-4463-898E-405CC0C40147}"/>
          </ac:spMkLst>
        </pc:spChg>
        <pc:spChg chg="mod ord">
          <ac:chgData name="Tommy Sjåfjell" userId="9faf607f2cb9346e" providerId="LiveId" clId="{6D25DA3B-8D9A-4BB8-9AAA-8305E0CDAD01}" dt="2020-09-10T04:35:35.695" v="4289" actId="13926"/>
          <ac:spMkLst>
            <pc:docMk/>
            <pc:sldMk cId="4193130522" sldId="308"/>
            <ac:spMk id="1034" creationId="{54FCD6D0-7FD9-4412-B56B-6F8854771603}"/>
          </ac:spMkLst>
        </pc:spChg>
        <pc:spChg chg="add del">
          <ac:chgData name="Tommy Sjåfjell" userId="9faf607f2cb9346e" providerId="LiveId" clId="{6D25DA3B-8D9A-4BB8-9AAA-8305E0CDAD01}" dt="2020-09-09T04:48:56.245" v="295" actId="26606"/>
          <ac:spMkLst>
            <pc:docMk/>
            <pc:sldMk cId="4193130522" sldId="308"/>
            <ac:spMk id="1036" creationId="{C95B82D5-A8BB-45BF-BED8-C7B206892100}"/>
          </ac:spMkLst>
        </pc:spChg>
        <pc:spChg chg="add del">
          <ac:chgData name="Tommy Sjåfjell" userId="9faf607f2cb9346e" providerId="LiveId" clId="{6D25DA3B-8D9A-4BB8-9AAA-8305E0CDAD01}" dt="2020-09-09T04:48:56.245" v="295" actId="26606"/>
          <ac:spMkLst>
            <pc:docMk/>
            <pc:sldMk cId="4193130522" sldId="308"/>
            <ac:spMk id="1037" creationId="{296C61EC-FBF4-4216-BE67-6C864D30A01C}"/>
          </ac:spMkLst>
        </pc:spChg>
        <pc:spChg chg="add del">
          <ac:chgData name="Tommy Sjåfjell" userId="9faf607f2cb9346e" providerId="LiveId" clId="{6D25DA3B-8D9A-4BB8-9AAA-8305E0CDAD01}" dt="2020-09-09T04:48:56.245" v="295" actId="26606"/>
          <ac:spMkLst>
            <pc:docMk/>
            <pc:sldMk cId="4193130522" sldId="308"/>
            <ac:spMk id="1038" creationId="{39D6C490-0229-4573-9696-B73E5B3A9C33}"/>
          </ac:spMkLst>
        </pc:spChg>
        <pc:grpChg chg="add del">
          <ac:chgData name="Tommy Sjåfjell" userId="9faf607f2cb9346e" providerId="LiveId" clId="{6D25DA3B-8D9A-4BB8-9AAA-8305E0CDAD01}" dt="2020-09-09T04:48:27.254" v="291" actId="26606"/>
          <ac:grpSpMkLst>
            <pc:docMk/>
            <pc:sldMk cId="4193130522" sldId="308"/>
            <ac:grpSpMk id="81" creationId="{770AE191-D2EA-45C9-A44D-830C188F74CB}"/>
          </ac:grpSpMkLst>
        </pc:grpChg>
        <pc:picChg chg="mod">
          <ac:chgData name="Tommy Sjåfjell" userId="9faf607f2cb9346e" providerId="LiveId" clId="{6D25DA3B-8D9A-4BB8-9AAA-8305E0CDAD01}" dt="2020-09-09T04:48:56.245" v="295" actId="26606"/>
          <ac:picMkLst>
            <pc:docMk/>
            <pc:sldMk cId="4193130522" sldId="308"/>
            <ac:picMk id="5" creationId="{F431DA4A-7107-4C53-9E04-87CBDEB1F2AC}"/>
          </ac:picMkLst>
        </pc:picChg>
        <pc:picChg chg="mod">
          <ac:chgData name="Tommy Sjåfjell" userId="9faf607f2cb9346e" providerId="LiveId" clId="{6D25DA3B-8D9A-4BB8-9AAA-8305E0CDAD01}" dt="2020-09-09T04:48:56.245" v="295" actId="26606"/>
          <ac:picMkLst>
            <pc:docMk/>
            <pc:sldMk cId="4193130522" sldId="308"/>
            <ac:picMk id="1026" creationId="{FF3C9418-614C-4AAB-8ACF-779F8FE05F14}"/>
          </ac:picMkLst>
        </pc:picChg>
        <pc:cxnChg chg="add">
          <ac:chgData name="Tommy Sjåfjell" userId="9faf607f2cb9346e" providerId="LiveId" clId="{6D25DA3B-8D9A-4BB8-9AAA-8305E0CDAD01}" dt="2020-09-09T04:48:56.245" v="295" actId="26606"/>
          <ac:cxnSpMkLst>
            <pc:docMk/>
            <pc:sldMk cId="4193130522" sldId="308"/>
            <ac:cxnSpMk id="85" creationId="{B8EC0F70-6AFD-45BE-8F70-52888FC304F7}"/>
          </ac:cxnSpMkLst>
        </pc:cxnChg>
        <pc:cxnChg chg="add del">
          <ac:chgData name="Tommy Sjåfjell" userId="9faf607f2cb9346e" providerId="LiveId" clId="{6D25DA3B-8D9A-4BB8-9AAA-8305E0CDAD01}" dt="2020-09-09T04:48:27.264" v="292" actId="26606"/>
          <ac:cxnSpMkLst>
            <pc:docMk/>
            <pc:sldMk cId="4193130522" sldId="308"/>
            <ac:cxnSpMk id="1033" creationId="{B0EB58AB-4EF7-4CA1-8EBA-CC57F99AF8D3}"/>
          </ac:cxnSpMkLst>
        </pc:cxnChg>
      </pc:sldChg>
      <pc:sldChg chg="del ord">
        <pc:chgData name="Tommy Sjåfjell" userId="9faf607f2cb9346e" providerId="LiveId" clId="{6D25DA3B-8D9A-4BB8-9AAA-8305E0CDAD01}" dt="2020-09-09T04:44:24.797" v="274" actId="47"/>
        <pc:sldMkLst>
          <pc:docMk/>
          <pc:sldMk cId="4163185204" sldId="309"/>
        </pc:sldMkLst>
      </pc:sldChg>
      <pc:sldChg chg="delSp modSp mod">
        <pc:chgData name="Tommy Sjåfjell" userId="9faf607f2cb9346e" providerId="LiveId" clId="{6D25DA3B-8D9A-4BB8-9AAA-8305E0CDAD01}" dt="2020-09-10T04:32:09.494" v="4094" actId="1076"/>
        <pc:sldMkLst>
          <pc:docMk/>
          <pc:sldMk cId="4167906164" sldId="457"/>
        </pc:sldMkLst>
        <pc:spChg chg="del mod">
          <ac:chgData name="Tommy Sjåfjell" userId="9faf607f2cb9346e" providerId="LiveId" clId="{6D25DA3B-8D9A-4BB8-9AAA-8305E0CDAD01}" dt="2020-09-09T04:35:56.155" v="128" actId="478"/>
          <ac:spMkLst>
            <pc:docMk/>
            <pc:sldMk cId="4167906164" sldId="457"/>
            <ac:spMk id="6" creationId="{95EC4192-3B56-4FFE-984F-9BEDC2669CB2}"/>
          </ac:spMkLst>
        </pc:spChg>
        <pc:picChg chg="mod">
          <ac:chgData name="Tommy Sjåfjell" userId="9faf607f2cb9346e" providerId="LiveId" clId="{6D25DA3B-8D9A-4BB8-9AAA-8305E0CDAD01}" dt="2020-09-10T04:32:09.494" v="4094" actId="1076"/>
          <ac:picMkLst>
            <pc:docMk/>
            <pc:sldMk cId="4167906164" sldId="457"/>
            <ac:picMk id="3" creationId="{7913DF3A-7689-44FE-95EA-183F589E8927}"/>
          </ac:picMkLst>
        </pc:picChg>
        <pc:picChg chg="mod">
          <ac:chgData name="Tommy Sjåfjell" userId="9faf607f2cb9346e" providerId="LiveId" clId="{6D25DA3B-8D9A-4BB8-9AAA-8305E0CDAD01}" dt="2020-09-10T04:32:05.664" v="4093" actId="1076"/>
          <ac:picMkLst>
            <pc:docMk/>
            <pc:sldMk cId="4167906164" sldId="457"/>
            <ac:picMk id="9" creationId="{8344D7E8-9F57-4DAB-B7CD-2704D3494DB4}"/>
          </ac:picMkLst>
        </pc:picChg>
      </pc:sldChg>
      <pc:sldChg chg="del">
        <pc:chgData name="Tommy Sjåfjell" userId="9faf607f2cb9346e" providerId="LiveId" clId="{6D25DA3B-8D9A-4BB8-9AAA-8305E0CDAD01}" dt="2020-09-09T04:18:53.096" v="4" actId="47"/>
        <pc:sldMkLst>
          <pc:docMk/>
          <pc:sldMk cId="2102743262" sldId="551"/>
        </pc:sldMkLst>
      </pc:sldChg>
      <pc:sldChg chg="delSp modSp mod">
        <pc:chgData name="Tommy Sjåfjell" userId="9faf607f2cb9346e" providerId="LiveId" clId="{6D25DA3B-8D9A-4BB8-9AAA-8305E0CDAD01}" dt="2020-09-09T04:37:22.551" v="197" actId="20577"/>
        <pc:sldMkLst>
          <pc:docMk/>
          <pc:sldMk cId="2039118255" sldId="558"/>
        </pc:sldMkLst>
        <pc:spChg chg="del mod">
          <ac:chgData name="Tommy Sjåfjell" userId="9faf607f2cb9346e" providerId="LiveId" clId="{6D25DA3B-8D9A-4BB8-9AAA-8305E0CDAD01}" dt="2020-09-09T04:36:49.927" v="139" actId="478"/>
          <ac:spMkLst>
            <pc:docMk/>
            <pc:sldMk cId="2039118255" sldId="558"/>
            <ac:spMk id="2" creationId="{64AC4B71-6DF7-44AD-B269-0E83432B3EC8}"/>
          </ac:spMkLst>
        </pc:spChg>
        <pc:spChg chg="mod">
          <ac:chgData name="Tommy Sjåfjell" userId="9faf607f2cb9346e" providerId="LiveId" clId="{6D25DA3B-8D9A-4BB8-9AAA-8305E0CDAD01}" dt="2020-09-09T04:37:22.551" v="197" actId="20577"/>
          <ac:spMkLst>
            <pc:docMk/>
            <pc:sldMk cId="2039118255" sldId="558"/>
            <ac:spMk id="3" creationId="{C1B76639-8BFC-48C1-8D88-CA7C4176356D}"/>
          </ac:spMkLst>
        </pc:spChg>
      </pc:sldChg>
      <pc:sldChg chg="addSp delSp modSp del mod ord">
        <pc:chgData name="Tommy Sjåfjell" userId="9faf607f2cb9346e" providerId="LiveId" clId="{6D25DA3B-8D9A-4BB8-9AAA-8305E0CDAD01}" dt="2020-09-10T04:38:30.877" v="4352" actId="14100"/>
        <pc:sldMkLst>
          <pc:docMk/>
          <pc:sldMk cId="3738197545" sldId="559"/>
        </pc:sldMkLst>
        <pc:spChg chg="mod">
          <ac:chgData name="Tommy Sjåfjell" userId="9faf607f2cb9346e" providerId="LiveId" clId="{6D25DA3B-8D9A-4BB8-9AAA-8305E0CDAD01}" dt="2020-09-09T19:00:41.666" v="2124" actId="27636"/>
          <ac:spMkLst>
            <pc:docMk/>
            <pc:sldMk cId="3738197545" sldId="559"/>
            <ac:spMk id="2" creationId="{CE608E4B-0A6E-402E-AF72-E77CEB2E63B6}"/>
          </ac:spMkLst>
        </pc:spChg>
        <pc:spChg chg="mod">
          <ac:chgData name="Tommy Sjåfjell" userId="9faf607f2cb9346e" providerId="LiveId" clId="{6D25DA3B-8D9A-4BB8-9AAA-8305E0CDAD01}" dt="2020-09-10T04:25:20.927" v="3893" actId="5793"/>
          <ac:spMkLst>
            <pc:docMk/>
            <pc:sldMk cId="3738197545" sldId="559"/>
            <ac:spMk id="3" creationId="{0862C385-8814-4F90-A07F-34B802214273}"/>
          </ac:spMkLst>
        </pc:spChg>
        <pc:spChg chg="del mod">
          <ac:chgData name="Tommy Sjåfjell" userId="9faf607f2cb9346e" providerId="LiveId" clId="{6D25DA3B-8D9A-4BB8-9AAA-8305E0CDAD01}" dt="2020-09-09T19:00:16.937" v="2119" actId="478"/>
          <ac:spMkLst>
            <pc:docMk/>
            <pc:sldMk cId="3738197545" sldId="559"/>
            <ac:spMk id="4" creationId="{DFDC0CB4-5105-42D4-81B6-D5DFCCD92903}"/>
          </ac:spMkLst>
        </pc:spChg>
        <pc:spChg chg="add mod">
          <ac:chgData name="Tommy Sjåfjell" userId="9faf607f2cb9346e" providerId="LiveId" clId="{6D25DA3B-8D9A-4BB8-9AAA-8305E0CDAD01}" dt="2020-09-10T04:38:30.877" v="4352" actId="14100"/>
          <ac:spMkLst>
            <pc:docMk/>
            <pc:sldMk cId="3738197545" sldId="559"/>
            <ac:spMk id="5" creationId="{B7D9CB7B-0361-46FF-9B25-D96C5070424D}"/>
          </ac:spMkLst>
        </pc:spChg>
      </pc:sldChg>
      <pc:sldChg chg="addSp delSp modSp del mod ord">
        <pc:chgData name="Tommy Sjåfjell" userId="9faf607f2cb9346e" providerId="LiveId" clId="{6D25DA3B-8D9A-4BB8-9AAA-8305E0CDAD01}" dt="2020-09-10T04:45:58.633" v="4669" actId="20577"/>
        <pc:sldMkLst>
          <pc:docMk/>
          <pc:sldMk cId="2243053673" sldId="560"/>
        </pc:sldMkLst>
        <pc:spChg chg="add del mod">
          <ac:chgData name="Tommy Sjåfjell" userId="9faf607f2cb9346e" providerId="LiveId" clId="{6D25DA3B-8D9A-4BB8-9AAA-8305E0CDAD01}" dt="2020-09-10T04:45:36.810" v="4666" actId="255"/>
          <ac:spMkLst>
            <pc:docMk/>
            <pc:sldMk cId="2243053673" sldId="560"/>
            <ac:spMk id="2" creationId="{0BE0CA57-F553-468D-BB8E-0CDDD4906F3B}"/>
          </ac:spMkLst>
        </pc:spChg>
        <pc:spChg chg="del mod">
          <ac:chgData name="Tommy Sjåfjell" userId="9faf607f2cb9346e" providerId="LiveId" clId="{6D25DA3B-8D9A-4BB8-9AAA-8305E0CDAD01}" dt="2020-09-09T19:40:58.389" v="2861" actId="478"/>
          <ac:spMkLst>
            <pc:docMk/>
            <pc:sldMk cId="2243053673" sldId="560"/>
            <ac:spMk id="3" creationId="{26E4ADB6-FA73-4CC4-B4AB-F1FE98B29BBD}"/>
          </ac:spMkLst>
        </pc:spChg>
        <pc:spChg chg="add del mod">
          <ac:chgData name="Tommy Sjåfjell" userId="9faf607f2cb9346e" providerId="LiveId" clId="{6D25DA3B-8D9A-4BB8-9AAA-8305E0CDAD01}" dt="2020-09-09T19:41:04.860" v="2862"/>
          <ac:spMkLst>
            <pc:docMk/>
            <pc:sldMk cId="2243053673" sldId="560"/>
            <ac:spMk id="5" creationId="{AA0B6016-50FE-40B2-A250-A29024C1FB7A}"/>
          </ac:spMkLst>
        </pc:spChg>
        <pc:spChg chg="add del mod">
          <ac:chgData name="Tommy Sjåfjell" userId="9faf607f2cb9346e" providerId="LiveId" clId="{6D25DA3B-8D9A-4BB8-9AAA-8305E0CDAD01}" dt="2020-09-09T19:42:04.030" v="2872"/>
          <ac:spMkLst>
            <pc:docMk/>
            <pc:sldMk cId="2243053673" sldId="560"/>
            <ac:spMk id="6" creationId="{7DE5373D-EBD0-4EA0-8C94-F2C578A71C90}"/>
          </ac:spMkLst>
        </pc:spChg>
        <pc:spChg chg="del">
          <ac:chgData name="Tommy Sjåfjell" userId="9faf607f2cb9346e" providerId="LiveId" clId="{6D25DA3B-8D9A-4BB8-9AAA-8305E0CDAD01}" dt="2020-09-09T05:58:25.171" v="1226" actId="26606"/>
          <ac:spMkLst>
            <pc:docMk/>
            <pc:sldMk cId="2243053673" sldId="560"/>
            <ac:spMk id="8" creationId="{DBF61EA3-B236-439E-9C0B-340980D56BEE}"/>
          </ac:spMkLst>
        </pc:spChg>
        <pc:spChg chg="add del mod">
          <ac:chgData name="Tommy Sjåfjell" userId="9faf607f2cb9346e" providerId="LiveId" clId="{6D25DA3B-8D9A-4BB8-9AAA-8305E0CDAD01}" dt="2020-09-09T19:43:51.308" v="2973" actId="21"/>
          <ac:spMkLst>
            <pc:docMk/>
            <pc:sldMk cId="2243053673" sldId="560"/>
            <ac:spMk id="9" creationId="{70422CA1-84AE-4749-ADA7-828A441EFA51}"/>
          </ac:spMkLst>
        </pc:spChg>
        <pc:spChg chg="del">
          <ac:chgData name="Tommy Sjåfjell" userId="9faf607f2cb9346e" providerId="LiveId" clId="{6D25DA3B-8D9A-4BB8-9AAA-8305E0CDAD01}" dt="2020-09-09T05:58:25.171" v="1226" actId="26606"/>
          <ac:spMkLst>
            <pc:docMk/>
            <pc:sldMk cId="2243053673" sldId="560"/>
            <ac:spMk id="14" creationId="{E659831F-0D9A-4C63-9EBB-8435B85A440F}"/>
          </ac:spMkLst>
        </pc:spChg>
        <pc:spChg chg="add del">
          <ac:chgData name="Tommy Sjåfjell" userId="9faf607f2cb9346e" providerId="LiveId" clId="{6D25DA3B-8D9A-4BB8-9AAA-8305E0CDAD01}" dt="2020-09-09T19:40:11.011" v="2857" actId="26606"/>
          <ac:spMkLst>
            <pc:docMk/>
            <pc:sldMk cId="2243053673" sldId="560"/>
            <ac:spMk id="19" creationId="{7CB4857B-ED7C-444D-9F04-2F885114A1C2}"/>
          </ac:spMkLst>
        </pc:spChg>
        <pc:spChg chg="add mod">
          <ac:chgData name="Tommy Sjåfjell" userId="9faf607f2cb9346e" providerId="LiveId" clId="{6D25DA3B-8D9A-4BB8-9AAA-8305E0CDAD01}" dt="2020-09-10T04:45:58.633" v="4669" actId="20577"/>
          <ac:spMkLst>
            <pc:docMk/>
            <pc:sldMk cId="2243053673" sldId="560"/>
            <ac:spMk id="20" creationId="{CD911391-DAB7-4B6A-B065-E81CAE6133B6}"/>
          </ac:spMkLst>
        </pc:spChg>
        <pc:spChg chg="add del">
          <ac:chgData name="Tommy Sjåfjell" userId="9faf607f2cb9346e" providerId="LiveId" clId="{6D25DA3B-8D9A-4BB8-9AAA-8305E0CDAD01}" dt="2020-09-09T19:40:11.011" v="2857" actId="26606"/>
          <ac:spMkLst>
            <pc:docMk/>
            <pc:sldMk cId="2243053673" sldId="560"/>
            <ac:spMk id="21" creationId="{D18046FB-44EA-4FD8-A585-EA09A319B2D0}"/>
          </ac:spMkLst>
        </pc:spChg>
        <pc:spChg chg="add del">
          <ac:chgData name="Tommy Sjåfjell" userId="9faf607f2cb9346e" providerId="LiveId" clId="{6D25DA3B-8D9A-4BB8-9AAA-8305E0CDAD01}" dt="2020-09-09T19:40:11.011" v="2857" actId="26606"/>
          <ac:spMkLst>
            <pc:docMk/>
            <pc:sldMk cId="2243053673" sldId="560"/>
            <ac:spMk id="23" creationId="{479F5F2B-8B58-4140-AE6A-51F6C67B18D9}"/>
          </ac:spMkLst>
        </pc:spChg>
        <pc:spChg chg="add">
          <ac:chgData name="Tommy Sjåfjell" userId="9faf607f2cb9346e" providerId="LiveId" clId="{6D25DA3B-8D9A-4BB8-9AAA-8305E0CDAD01}" dt="2020-09-09T19:40:11.011" v="2857" actId="26606"/>
          <ac:spMkLst>
            <pc:docMk/>
            <pc:sldMk cId="2243053673" sldId="560"/>
            <ac:spMk id="28" creationId="{827B839B-9ADE-406B-8590-F1CAEDED45A1}"/>
          </ac:spMkLst>
        </pc:spChg>
        <pc:spChg chg="add">
          <ac:chgData name="Tommy Sjåfjell" userId="9faf607f2cb9346e" providerId="LiveId" clId="{6D25DA3B-8D9A-4BB8-9AAA-8305E0CDAD01}" dt="2020-09-09T19:40:11.011" v="2857" actId="26606"/>
          <ac:spMkLst>
            <pc:docMk/>
            <pc:sldMk cId="2243053673" sldId="560"/>
            <ac:spMk id="30" creationId="{CFE45BF0-46DB-408C-B5F7-7B11716805D4}"/>
          </ac:spMkLst>
        </pc:spChg>
        <pc:spChg chg="add">
          <ac:chgData name="Tommy Sjåfjell" userId="9faf607f2cb9346e" providerId="LiveId" clId="{6D25DA3B-8D9A-4BB8-9AAA-8305E0CDAD01}" dt="2020-09-09T19:40:11.011" v="2857" actId="26606"/>
          <ac:spMkLst>
            <pc:docMk/>
            <pc:sldMk cId="2243053673" sldId="560"/>
            <ac:spMk id="32" creationId="{2AEBC8F2-97B1-41B4-93F1-2D289E197FBA}"/>
          </ac:spMkLst>
        </pc:spChg>
        <pc:spChg chg="add">
          <ac:chgData name="Tommy Sjåfjell" userId="9faf607f2cb9346e" providerId="LiveId" clId="{6D25DA3B-8D9A-4BB8-9AAA-8305E0CDAD01}" dt="2020-09-09T19:40:11.011" v="2857" actId="26606"/>
          <ac:spMkLst>
            <pc:docMk/>
            <pc:sldMk cId="2243053673" sldId="560"/>
            <ac:spMk id="34" creationId="{472E3A19-F5D5-48FC-BB9C-48C2F68F598B}"/>
          </ac:spMkLst>
        </pc:spChg>
        <pc:spChg chg="add">
          <ac:chgData name="Tommy Sjåfjell" userId="9faf607f2cb9346e" providerId="LiveId" clId="{6D25DA3B-8D9A-4BB8-9AAA-8305E0CDAD01}" dt="2020-09-09T19:40:11.011" v="2857" actId="26606"/>
          <ac:spMkLst>
            <pc:docMk/>
            <pc:sldMk cId="2243053673" sldId="560"/>
            <ac:spMk id="36" creationId="{7A62E32F-BB65-43A8-8EB5-92346890E549}"/>
          </ac:spMkLst>
        </pc:spChg>
        <pc:spChg chg="add">
          <ac:chgData name="Tommy Sjåfjell" userId="9faf607f2cb9346e" providerId="LiveId" clId="{6D25DA3B-8D9A-4BB8-9AAA-8305E0CDAD01}" dt="2020-09-09T19:40:11.011" v="2857" actId="26606"/>
          <ac:spMkLst>
            <pc:docMk/>
            <pc:sldMk cId="2243053673" sldId="560"/>
            <ac:spMk id="38" creationId="{14E91B64-9FCC-451E-AFB4-A827D6329367}"/>
          </ac:spMkLst>
        </pc:spChg>
        <pc:grpChg chg="del">
          <ac:chgData name="Tommy Sjåfjell" userId="9faf607f2cb9346e" providerId="LiveId" clId="{6D25DA3B-8D9A-4BB8-9AAA-8305E0CDAD01}" dt="2020-09-09T05:58:25.171" v="1226" actId="26606"/>
          <ac:grpSpMkLst>
            <pc:docMk/>
            <pc:sldMk cId="2243053673" sldId="560"/>
            <ac:grpSpMk id="10" creationId="{28FAF094-D087-493F-8DF9-A486C2D6BBAA}"/>
          </ac:grpSpMkLst>
        </pc:grpChg>
      </pc:sldChg>
      <pc:sldChg chg="modSp del mod">
        <pc:chgData name="Tommy Sjåfjell" userId="9faf607f2cb9346e" providerId="LiveId" clId="{6D25DA3B-8D9A-4BB8-9AAA-8305E0CDAD01}" dt="2020-09-09T19:52:23.442" v="3661" actId="47"/>
        <pc:sldMkLst>
          <pc:docMk/>
          <pc:sldMk cId="1756748465" sldId="561"/>
        </pc:sldMkLst>
        <pc:spChg chg="mod">
          <ac:chgData name="Tommy Sjåfjell" userId="9faf607f2cb9346e" providerId="LiveId" clId="{6D25DA3B-8D9A-4BB8-9AAA-8305E0CDAD01}" dt="2020-09-09T19:43:14.675" v="2969" actId="20577"/>
          <ac:spMkLst>
            <pc:docMk/>
            <pc:sldMk cId="1756748465" sldId="561"/>
            <ac:spMk id="2" creationId="{74C01771-A68B-4D5B-8E66-F28828DB7C5B}"/>
          </ac:spMkLst>
        </pc:spChg>
      </pc:sldChg>
      <pc:sldChg chg="modSp del mod">
        <pc:chgData name="Tommy Sjåfjell" userId="9faf607f2cb9346e" providerId="LiveId" clId="{6D25DA3B-8D9A-4BB8-9AAA-8305E0CDAD01}" dt="2020-09-09T19:52:32.873" v="3662" actId="20577"/>
        <pc:sldMkLst>
          <pc:docMk/>
          <pc:sldMk cId="609464715" sldId="562"/>
        </pc:sldMkLst>
        <pc:spChg chg="mod">
          <ac:chgData name="Tommy Sjåfjell" userId="9faf607f2cb9346e" providerId="LiveId" clId="{6D25DA3B-8D9A-4BB8-9AAA-8305E0CDAD01}" dt="2020-09-09T19:52:32.873" v="3662" actId="20577"/>
          <ac:spMkLst>
            <pc:docMk/>
            <pc:sldMk cId="609464715" sldId="562"/>
            <ac:spMk id="3" creationId="{A77FC703-668C-44B7-894E-E197464A7506}"/>
          </ac:spMkLst>
        </pc:spChg>
      </pc:sldChg>
      <pc:sldChg chg="del">
        <pc:chgData name="Tommy Sjåfjell" userId="9faf607f2cb9346e" providerId="LiveId" clId="{6D25DA3B-8D9A-4BB8-9AAA-8305E0CDAD01}" dt="2020-09-09T19:35:48.201" v="2719" actId="47"/>
        <pc:sldMkLst>
          <pc:docMk/>
          <pc:sldMk cId="1337279251" sldId="610"/>
        </pc:sldMkLst>
      </pc:sldChg>
      <pc:sldChg chg="modSp mod">
        <pc:chgData name="Tommy Sjåfjell" userId="9faf607f2cb9346e" providerId="LiveId" clId="{6D25DA3B-8D9A-4BB8-9AAA-8305E0CDAD01}" dt="2020-09-10T04:34:34.422" v="4284" actId="14100"/>
        <pc:sldMkLst>
          <pc:docMk/>
          <pc:sldMk cId="1197415646" sldId="617"/>
        </pc:sldMkLst>
        <pc:spChg chg="mod">
          <ac:chgData name="Tommy Sjåfjell" userId="9faf607f2cb9346e" providerId="LiveId" clId="{6D25DA3B-8D9A-4BB8-9AAA-8305E0CDAD01}" dt="2020-09-10T04:34:26.353" v="4282" actId="14100"/>
          <ac:spMkLst>
            <pc:docMk/>
            <pc:sldMk cId="1197415646" sldId="617"/>
            <ac:spMk id="3" creationId="{5B13F42A-D8B3-4692-96BC-0C681DEFB695}"/>
          </ac:spMkLst>
        </pc:spChg>
        <pc:spChg chg="mod">
          <ac:chgData name="Tommy Sjåfjell" userId="9faf607f2cb9346e" providerId="LiveId" clId="{6D25DA3B-8D9A-4BB8-9AAA-8305E0CDAD01}" dt="2020-09-09T04:35:33.696" v="126" actId="20577"/>
          <ac:spMkLst>
            <pc:docMk/>
            <pc:sldMk cId="1197415646" sldId="617"/>
            <ac:spMk id="6" creationId="{1E2B0A6D-01E4-4EC5-A2D2-FF98FE422C5E}"/>
          </ac:spMkLst>
        </pc:spChg>
        <pc:spChg chg="mod">
          <ac:chgData name="Tommy Sjåfjell" userId="9faf607f2cb9346e" providerId="LiveId" clId="{6D25DA3B-8D9A-4BB8-9AAA-8305E0CDAD01}" dt="2020-09-10T04:34:30.288" v="4283" actId="1076"/>
          <ac:spMkLst>
            <pc:docMk/>
            <pc:sldMk cId="1197415646" sldId="617"/>
            <ac:spMk id="10" creationId="{35AADDFB-53FA-4894-8966-12272A9687B8}"/>
          </ac:spMkLst>
        </pc:spChg>
        <pc:picChg chg="mod">
          <ac:chgData name="Tommy Sjåfjell" userId="9faf607f2cb9346e" providerId="LiveId" clId="{6D25DA3B-8D9A-4BB8-9AAA-8305E0CDAD01}" dt="2020-09-10T04:34:34.422" v="4284" actId="14100"/>
          <ac:picMkLst>
            <pc:docMk/>
            <pc:sldMk cId="1197415646" sldId="617"/>
            <ac:picMk id="1028" creationId="{47F42AF3-5DB2-4BDE-8E2F-4A9E25A313FD}"/>
          </ac:picMkLst>
        </pc:picChg>
      </pc:sldChg>
      <pc:sldChg chg="del">
        <pc:chgData name="Tommy Sjåfjell" userId="9faf607f2cb9346e" providerId="LiveId" clId="{6D25DA3B-8D9A-4BB8-9AAA-8305E0CDAD01}" dt="2020-09-09T04:21:24.259" v="12" actId="47"/>
        <pc:sldMkLst>
          <pc:docMk/>
          <pc:sldMk cId="3735938598" sldId="659"/>
        </pc:sldMkLst>
      </pc:sldChg>
      <pc:sldChg chg="modSp mod">
        <pc:chgData name="Tommy Sjåfjell" userId="9faf607f2cb9346e" providerId="LiveId" clId="{6D25DA3B-8D9A-4BB8-9AAA-8305E0CDAD01}" dt="2020-09-09T19:35:28.094" v="2718" actId="20577"/>
        <pc:sldMkLst>
          <pc:docMk/>
          <pc:sldMk cId="3931214364" sldId="666"/>
        </pc:sldMkLst>
        <pc:spChg chg="mod">
          <ac:chgData name="Tommy Sjåfjell" userId="9faf607f2cb9346e" providerId="LiveId" clId="{6D25DA3B-8D9A-4BB8-9AAA-8305E0CDAD01}" dt="2020-09-09T19:35:28.094" v="2718" actId="20577"/>
          <ac:spMkLst>
            <pc:docMk/>
            <pc:sldMk cId="3931214364" sldId="666"/>
            <ac:spMk id="2" creationId="{E9D96DCD-54B8-460F-9B5D-4A460308AA26}"/>
          </ac:spMkLst>
        </pc:spChg>
        <pc:spChg chg="mod">
          <ac:chgData name="Tommy Sjåfjell" userId="9faf607f2cb9346e" providerId="LiveId" clId="{6D25DA3B-8D9A-4BB8-9AAA-8305E0CDAD01}" dt="2020-09-09T19:09:15.642" v="2363" actId="20577"/>
          <ac:spMkLst>
            <pc:docMk/>
            <pc:sldMk cId="3931214364" sldId="666"/>
            <ac:spMk id="3" creationId="{6031168A-5763-4F35-9EF1-B2188A86C3F2}"/>
          </ac:spMkLst>
        </pc:spChg>
      </pc:sldChg>
      <pc:sldChg chg="del">
        <pc:chgData name="Tommy Sjåfjell" userId="9faf607f2cb9346e" providerId="LiveId" clId="{6D25DA3B-8D9A-4BB8-9AAA-8305E0CDAD01}" dt="2020-09-09T04:18:24.924" v="3" actId="47"/>
        <pc:sldMkLst>
          <pc:docMk/>
          <pc:sldMk cId="2140463286" sldId="707"/>
        </pc:sldMkLst>
      </pc:sldChg>
      <pc:sldChg chg="del">
        <pc:chgData name="Tommy Sjåfjell" userId="9faf607f2cb9346e" providerId="LiveId" clId="{6D25DA3B-8D9A-4BB8-9AAA-8305E0CDAD01}" dt="2020-09-09T04:19:01.703" v="7" actId="47"/>
        <pc:sldMkLst>
          <pc:docMk/>
          <pc:sldMk cId="2777934239" sldId="709"/>
        </pc:sldMkLst>
      </pc:sldChg>
      <pc:sldChg chg="modSp mod">
        <pc:chgData name="Tommy Sjåfjell" userId="9faf607f2cb9346e" providerId="LiveId" clId="{6D25DA3B-8D9A-4BB8-9AAA-8305E0CDAD01}" dt="2020-09-09T04:42:52.301" v="231" actId="20577"/>
        <pc:sldMkLst>
          <pc:docMk/>
          <pc:sldMk cId="778047818" sldId="711"/>
        </pc:sldMkLst>
        <pc:spChg chg="mod">
          <ac:chgData name="Tommy Sjåfjell" userId="9faf607f2cb9346e" providerId="LiveId" clId="{6D25DA3B-8D9A-4BB8-9AAA-8305E0CDAD01}" dt="2020-09-09T04:42:52.301" v="231" actId="20577"/>
          <ac:spMkLst>
            <pc:docMk/>
            <pc:sldMk cId="778047818" sldId="711"/>
            <ac:spMk id="2" creationId="{DCB4431A-4EE9-4BBC-8429-5D26A03D4F87}"/>
          </ac:spMkLst>
        </pc:spChg>
      </pc:sldChg>
      <pc:sldChg chg="modSp mod ord">
        <pc:chgData name="Tommy Sjåfjell" userId="9faf607f2cb9346e" providerId="LiveId" clId="{6D25DA3B-8D9A-4BB8-9AAA-8305E0CDAD01}" dt="2020-09-10T04:47:14.426" v="4673"/>
        <pc:sldMkLst>
          <pc:docMk/>
          <pc:sldMk cId="984022736" sldId="745"/>
        </pc:sldMkLst>
        <pc:spChg chg="mod">
          <ac:chgData name="Tommy Sjåfjell" userId="9faf607f2cb9346e" providerId="LiveId" clId="{6D25DA3B-8D9A-4BB8-9AAA-8305E0CDAD01}" dt="2020-09-09T18:50:35.775" v="1482" actId="113"/>
          <ac:spMkLst>
            <pc:docMk/>
            <pc:sldMk cId="984022736" sldId="745"/>
            <ac:spMk id="3" creationId="{2C317952-E09C-4832-8213-03267A470E14}"/>
          </ac:spMkLst>
        </pc:spChg>
      </pc:sldChg>
      <pc:sldChg chg="del">
        <pc:chgData name="Tommy Sjåfjell" userId="9faf607f2cb9346e" providerId="LiveId" clId="{6D25DA3B-8D9A-4BB8-9AAA-8305E0CDAD01}" dt="2020-09-09T04:21:16.112" v="10" actId="47"/>
        <pc:sldMkLst>
          <pc:docMk/>
          <pc:sldMk cId="2152041410" sldId="750"/>
        </pc:sldMkLst>
      </pc:sldChg>
      <pc:sldChg chg="del">
        <pc:chgData name="Tommy Sjåfjell" userId="9faf607f2cb9346e" providerId="LiveId" clId="{6D25DA3B-8D9A-4BB8-9AAA-8305E0CDAD01}" dt="2020-09-09T04:21:20.417" v="11" actId="47"/>
        <pc:sldMkLst>
          <pc:docMk/>
          <pc:sldMk cId="1382331428" sldId="751"/>
        </pc:sldMkLst>
      </pc:sldChg>
      <pc:sldChg chg="del">
        <pc:chgData name="Tommy Sjåfjell" userId="9faf607f2cb9346e" providerId="LiveId" clId="{6D25DA3B-8D9A-4BB8-9AAA-8305E0CDAD01}" dt="2020-09-09T04:19:03.685" v="8" actId="47"/>
        <pc:sldMkLst>
          <pc:docMk/>
          <pc:sldMk cId="15038738" sldId="752"/>
        </pc:sldMkLst>
      </pc:sldChg>
      <pc:sldChg chg="del">
        <pc:chgData name="Tommy Sjåfjell" userId="9faf607f2cb9346e" providerId="LiveId" clId="{6D25DA3B-8D9A-4BB8-9AAA-8305E0CDAD01}" dt="2020-09-09T04:21:29.427" v="14" actId="47"/>
        <pc:sldMkLst>
          <pc:docMk/>
          <pc:sldMk cId="1317854585" sldId="753"/>
        </pc:sldMkLst>
      </pc:sldChg>
      <pc:sldChg chg="del">
        <pc:chgData name="Tommy Sjåfjell" userId="9faf607f2cb9346e" providerId="LiveId" clId="{6D25DA3B-8D9A-4BB8-9AAA-8305E0CDAD01}" dt="2020-09-09T04:18:22.945" v="2" actId="47"/>
        <pc:sldMkLst>
          <pc:docMk/>
          <pc:sldMk cId="961999978" sldId="754"/>
        </pc:sldMkLst>
      </pc:sldChg>
      <pc:sldChg chg="del">
        <pc:chgData name="Tommy Sjåfjell" userId="9faf607f2cb9346e" providerId="LiveId" clId="{6D25DA3B-8D9A-4BB8-9AAA-8305E0CDAD01}" dt="2020-09-09T04:17:24.839" v="1" actId="47"/>
        <pc:sldMkLst>
          <pc:docMk/>
          <pc:sldMk cId="43476630" sldId="756"/>
        </pc:sldMkLst>
      </pc:sldChg>
      <pc:sldChg chg="del">
        <pc:chgData name="Tommy Sjåfjell" userId="9faf607f2cb9346e" providerId="LiveId" clId="{6D25DA3B-8D9A-4BB8-9AAA-8305E0CDAD01}" dt="2020-09-09T04:21:25.892" v="13" actId="47"/>
        <pc:sldMkLst>
          <pc:docMk/>
          <pc:sldMk cId="2231857018" sldId="757"/>
        </pc:sldMkLst>
      </pc:sldChg>
      <pc:sldChg chg="del">
        <pc:chgData name="Tommy Sjåfjell" userId="9faf607f2cb9346e" providerId="LiveId" clId="{6D25DA3B-8D9A-4BB8-9AAA-8305E0CDAD01}" dt="2020-09-09T04:18:56.026" v="5" actId="47"/>
        <pc:sldMkLst>
          <pc:docMk/>
          <pc:sldMk cId="744558784" sldId="758"/>
        </pc:sldMkLst>
      </pc:sldChg>
      <pc:sldChg chg="del">
        <pc:chgData name="Tommy Sjåfjell" userId="9faf607f2cb9346e" providerId="LiveId" clId="{6D25DA3B-8D9A-4BB8-9AAA-8305E0CDAD01}" dt="2020-09-09T04:21:14.855" v="9" actId="47"/>
        <pc:sldMkLst>
          <pc:docMk/>
          <pc:sldMk cId="494481080" sldId="759"/>
        </pc:sldMkLst>
      </pc:sldChg>
      <pc:sldChg chg="del ord">
        <pc:chgData name="Tommy Sjåfjell" userId="9faf607f2cb9346e" providerId="LiveId" clId="{6D25DA3B-8D9A-4BB8-9AAA-8305E0CDAD01}" dt="2020-09-09T19:52:45.659" v="3663" actId="47"/>
        <pc:sldMkLst>
          <pc:docMk/>
          <pc:sldMk cId="3829287062" sldId="760"/>
        </pc:sldMkLst>
      </pc:sldChg>
      <pc:sldChg chg="del">
        <pc:chgData name="Tommy Sjåfjell" userId="9faf607f2cb9346e" providerId="LiveId" clId="{6D25DA3B-8D9A-4BB8-9AAA-8305E0CDAD01}" dt="2020-09-10T04:31:51.475" v="4091" actId="47"/>
        <pc:sldMkLst>
          <pc:docMk/>
          <pc:sldMk cId="4067970137" sldId="761"/>
        </pc:sldMkLst>
      </pc:sldChg>
      <pc:sldChg chg="new del">
        <pc:chgData name="Tommy Sjåfjell" userId="9faf607f2cb9346e" providerId="LiveId" clId="{6D25DA3B-8D9A-4BB8-9AAA-8305E0CDAD01}" dt="2020-09-09T04:22:46.315" v="20" actId="47"/>
        <pc:sldMkLst>
          <pc:docMk/>
          <pc:sldMk cId="418478697" sldId="762"/>
        </pc:sldMkLst>
      </pc:sldChg>
      <pc:sldChg chg="del">
        <pc:chgData name="Tommy Sjåfjell" userId="9faf607f2cb9346e" providerId="LiveId" clId="{6D25DA3B-8D9A-4BB8-9AAA-8305E0CDAD01}" dt="2020-09-09T04:18:58.677" v="6" actId="47"/>
        <pc:sldMkLst>
          <pc:docMk/>
          <pc:sldMk cId="1751482354" sldId="762"/>
        </pc:sldMkLst>
      </pc:sldChg>
      <pc:sldChg chg="delSp modSp new del mod ord">
        <pc:chgData name="Tommy Sjåfjell" userId="9faf607f2cb9346e" providerId="LiveId" clId="{6D25DA3B-8D9A-4BB8-9AAA-8305E0CDAD01}" dt="2020-09-09T04:44:26.406" v="275" actId="47"/>
        <pc:sldMkLst>
          <pc:docMk/>
          <pc:sldMk cId="1311300860" sldId="763"/>
        </pc:sldMkLst>
        <pc:spChg chg="mod">
          <ac:chgData name="Tommy Sjåfjell" userId="9faf607f2cb9346e" providerId="LiveId" clId="{6D25DA3B-8D9A-4BB8-9AAA-8305E0CDAD01}" dt="2020-09-09T04:22:40.356" v="17"/>
          <ac:spMkLst>
            <pc:docMk/>
            <pc:sldMk cId="1311300860" sldId="763"/>
            <ac:spMk id="3" creationId="{C334C6C8-ACBD-4736-AB7B-6C557610E115}"/>
          </ac:spMkLst>
        </pc:spChg>
        <pc:picChg chg="del">
          <ac:chgData name="Tommy Sjåfjell" userId="9faf607f2cb9346e" providerId="LiveId" clId="{6D25DA3B-8D9A-4BB8-9AAA-8305E0CDAD01}" dt="2020-09-09T04:27:30.211" v="25"/>
          <ac:picMkLst>
            <pc:docMk/>
            <pc:sldMk cId="1311300860" sldId="763"/>
            <ac:picMk id="4" creationId="{33E4BB1E-E4B5-4EDB-B45F-3FDC61380839}"/>
          </ac:picMkLst>
        </pc:picChg>
        <pc:picChg chg="del mod">
          <ac:chgData name="Tommy Sjåfjell" userId="9faf607f2cb9346e" providerId="LiveId" clId="{6D25DA3B-8D9A-4BB8-9AAA-8305E0CDAD01}" dt="2020-09-09T04:27:28.427" v="23"/>
          <ac:picMkLst>
            <pc:docMk/>
            <pc:sldMk cId="1311300860" sldId="763"/>
            <ac:picMk id="5" creationId="{2DDD7B0B-4775-4527-8E0F-7E566A40433C}"/>
          </ac:picMkLst>
        </pc:picChg>
        <pc:picChg chg="mod">
          <ac:chgData name="Tommy Sjåfjell" userId="9faf607f2cb9346e" providerId="LiveId" clId="{6D25DA3B-8D9A-4BB8-9AAA-8305E0CDAD01}" dt="2020-09-09T04:28:22.379" v="32" actId="14100"/>
          <ac:picMkLst>
            <pc:docMk/>
            <pc:sldMk cId="1311300860" sldId="763"/>
            <ac:picMk id="6" creationId="{21460F2C-91AE-4AB4-BB90-916DFDA25D46}"/>
          </ac:picMkLst>
        </pc:picChg>
      </pc:sldChg>
      <pc:sldChg chg="del">
        <pc:chgData name="Tommy Sjåfjell" userId="9faf607f2cb9346e" providerId="LiveId" clId="{6D25DA3B-8D9A-4BB8-9AAA-8305E0CDAD01}" dt="2020-09-09T04:17:21.704" v="0" actId="47"/>
        <pc:sldMkLst>
          <pc:docMk/>
          <pc:sldMk cId="2207368899" sldId="763"/>
        </pc:sldMkLst>
      </pc:sldChg>
      <pc:sldChg chg="addSp modSp new mod ord setBg">
        <pc:chgData name="Tommy Sjåfjell" userId="9faf607f2cb9346e" providerId="LiveId" clId="{6D25DA3B-8D9A-4BB8-9AAA-8305E0CDAD01}" dt="2020-09-10T04:21:27.870" v="3671"/>
        <pc:sldMkLst>
          <pc:docMk/>
          <pc:sldMk cId="467462270" sldId="764"/>
        </pc:sldMkLst>
        <pc:spChg chg="mod">
          <ac:chgData name="Tommy Sjåfjell" userId="9faf607f2cb9346e" providerId="LiveId" clId="{6D25DA3B-8D9A-4BB8-9AAA-8305E0CDAD01}" dt="2020-09-09T04:30:26.996" v="87" actId="255"/>
          <ac:spMkLst>
            <pc:docMk/>
            <pc:sldMk cId="467462270" sldId="764"/>
            <ac:spMk id="2" creationId="{C8043C76-6940-460A-9F32-B10C7B402B01}"/>
          </ac:spMkLst>
        </pc:spChg>
        <pc:spChg chg="mod">
          <ac:chgData name="Tommy Sjåfjell" userId="9faf607f2cb9346e" providerId="LiveId" clId="{6D25DA3B-8D9A-4BB8-9AAA-8305E0CDAD01}" dt="2020-09-09T04:38:26.172" v="203" actId="1076"/>
          <ac:spMkLst>
            <pc:docMk/>
            <pc:sldMk cId="467462270" sldId="764"/>
            <ac:spMk id="3" creationId="{EA90EDC8-05BD-4D85-80CA-BA6D8D4572CA}"/>
          </ac:spMkLst>
        </pc:spChg>
        <pc:spChg chg="add">
          <ac:chgData name="Tommy Sjåfjell" userId="9faf607f2cb9346e" providerId="LiveId" clId="{6D25DA3B-8D9A-4BB8-9AAA-8305E0CDAD01}" dt="2020-09-09T04:30:07.426" v="82" actId="26606"/>
          <ac:spMkLst>
            <pc:docMk/>
            <pc:sldMk cId="467462270" sldId="764"/>
            <ac:spMk id="8" creationId="{827B839B-9ADE-406B-8590-F1CAEDED45A1}"/>
          </ac:spMkLst>
        </pc:spChg>
        <pc:spChg chg="add">
          <ac:chgData name="Tommy Sjåfjell" userId="9faf607f2cb9346e" providerId="LiveId" clId="{6D25DA3B-8D9A-4BB8-9AAA-8305E0CDAD01}" dt="2020-09-09T04:30:07.426" v="82" actId="26606"/>
          <ac:spMkLst>
            <pc:docMk/>
            <pc:sldMk cId="467462270" sldId="764"/>
            <ac:spMk id="10" creationId="{CFE45BF0-46DB-408C-B5F7-7B11716805D4}"/>
          </ac:spMkLst>
        </pc:spChg>
        <pc:spChg chg="add">
          <ac:chgData name="Tommy Sjåfjell" userId="9faf607f2cb9346e" providerId="LiveId" clId="{6D25DA3B-8D9A-4BB8-9AAA-8305E0CDAD01}" dt="2020-09-09T04:30:07.426" v="82" actId="26606"/>
          <ac:spMkLst>
            <pc:docMk/>
            <pc:sldMk cId="467462270" sldId="764"/>
            <ac:spMk id="12" creationId="{2AEBC8F2-97B1-41B4-93F1-2D289E197FBA}"/>
          </ac:spMkLst>
        </pc:spChg>
        <pc:spChg chg="add">
          <ac:chgData name="Tommy Sjåfjell" userId="9faf607f2cb9346e" providerId="LiveId" clId="{6D25DA3B-8D9A-4BB8-9AAA-8305E0CDAD01}" dt="2020-09-09T04:30:07.426" v="82" actId="26606"/>
          <ac:spMkLst>
            <pc:docMk/>
            <pc:sldMk cId="467462270" sldId="764"/>
            <ac:spMk id="14" creationId="{472E3A19-F5D5-48FC-BB9C-48C2F68F598B}"/>
          </ac:spMkLst>
        </pc:spChg>
        <pc:spChg chg="add">
          <ac:chgData name="Tommy Sjåfjell" userId="9faf607f2cb9346e" providerId="LiveId" clId="{6D25DA3B-8D9A-4BB8-9AAA-8305E0CDAD01}" dt="2020-09-09T04:30:07.426" v="82" actId="26606"/>
          <ac:spMkLst>
            <pc:docMk/>
            <pc:sldMk cId="467462270" sldId="764"/>
            <ac:spMk id="16" creationId="{7A62E32F-BB65-43A8-8EB5-92346890E549}"/>
          </ac:spMkLst>
        </pc:spChg>
        <pc:spChg chg="add">
          <ac:chgData name="Tommy Sjåfjell" userId="9faf607f2cb9346e" providerId="LiveId" clId="{6D25DA3B-8D9A-4BB8-9AAA-8305E0CDAD01}" dt="2020-09-09T04:30:07.426" v="82" actId="26606"/>
          <ac:spMkLst>
            <pc:docMk/>
            <pc:sldMk cId="467462270" sldId="764"/>
            <ac:spMk id="18" creationId="{14E91B64-9FCC-451E-AFB4-A827D6329367}"/>
          </ac:spMkLst>
        </pc:spChg>
      </pc:sldChg>
      <pc:sldChg chg="addSp del delDesignElem">
        <pc:chgData name="Tommy Sjåfjell" userId="9faf607f2cb9346e" providerId="LiveId" clId="{6D25DA3B-8D9A-4BB8-9AAA-8305E0CDAD01}" dt="2020-09-09T04:27:57.839" v="28"/>
        <pc:sldMkLst>
          <pc:docMk/>
          <pc:sldMk cId="2115329090" sldId="764"/>
        </pc:sldMkLst>
        <pc:spChg chg="add">
          <ac:chgData name="Tommy Sjåfjell" userId="9faf607f2cb9346e" providerId="LiveId" clId="{6D25DA3B-8D9A-4BB8-9AAA-8305E0CDAD01}" dt="2020-09-09T04:27:57.839" v="28"/>
          <ac:spMkLst>
            <pc:docMk/>
            <pc:sldMk cId="2115329090" sldId="764"/>
            <ac:spMk id="1032" creationId="{F64F6814-96D5-4463-898E-405CC0C40147}"/>
          </ac:spMkLst>
        </pc:spChg>
        <pc:cxnChg chg="add">
          <ac:chgData name="Tommy Sjåfjell" userId="9faf607f2cb9346e" providerId="LiveId" clId="{6D25DA3B-8D9A-4BB8-9AAA-8305E0CDAD01}" dt="2020-09-09T04:27:57.839" v="28"/>
          <ac:cxnSpMkLst>
            <pc:docMk/>
            <pc:sldMk cId="2115329090" sldId="764"/>
            <ac:cxnSpMk id="1033" creationId="{B0EB58AB-4EF7-4CA1-8EBA-CC57F99AF8D3}"/>
          </ac:cxnSpMkLst>
        </pc:cxnChg>
      </pc:sldChg>
      <pc:sldChg chg="addSp delSp modSp new mod setBg">
        <pc:chgData name="Tommy Sjåfjell" userId="9faf607f2cb9346e" providerId="LiveId" clId="{6D25DA3B-8D9A-4BB8-9AAA-8305E0CDAD01}" dt="2020-09-10T04:23:16.052" v="3810" actId="14100"/>
        <pc:sldMkLst>
          <pc:docMk/>
          <pc:sldMk cId="288895108" sldId="765"/>
        </pc:sldMkLst>
        <pc:spChg chg="mod">
          <ac:chgData name="Tommy Sjåfjell" userId="9faf607f2cb9346e" providerId="LiveId" clId="{6D25DA3B-8D9A-4BB8-9AAA-8305E0CDAD01}" dt="2020-09-09T09:12:26.032" v="1383" actId="14100"/>
          <ac:spMkLst>
            <pc:docMk/>
            <pc:sldMk cId="288895108" sldId="765"/>
            <ac:spMk id="2" creationId="{AABA4659-5DDC-4361-BA5A-7C04B59B26CC}"/>
          </ac:spMkLst>
        </pc:spChg>
        <pc:spChg chg="mod">
          <ac:chgData name="Tommy Sjåfjell" userId="9faf607f2cb9346e" providerId="LiveId" clId="{6D25DA3B-8D9A-4BB8-9AAA-8305E0CDAD01}" dt="2020-09-10T04:23:16.052" v="3810" actId="14100"/>
          <ac:spMkLst>
            <pc:docMk/>
            <pc:sldMk cId="288895108" sldId="765"/>
            <ac:spMk id="3" creationId="{921AD466-0D9A-4E10-8D05-E0694BBD9B1F}"/>
          </ac:spMkLst>
        </pc:spChg>
        <pc:spChg chg="add del">
          <ac:chgData name="Tommy Sjåfjell" userId="9faf607f2cb9346e" providerId="LiveId" clId="{6D25DA3B-8D9A-4BB8-9AAA-8305E0CDAD01}" dt="2020-09-09T05:22:57.735" v="734" actId="22"/>
          <ac:spMkLst>
            <pc:docMk/>
            <pc:sldMk cId="288895108" sldId="765"/>
            <ac:spMk id="5" creationId="{28B461F5-B612-4EC6-86D6-9E9308808AA4}"/>
          </ac:spMkLst>
        </pc:spChg>
        <pc:spChg chg="add">
          <ac:chgData name="Tommy Sjåfjell" userId="9faf607f2cb9346e" providerId="LiveId" clId="{6D25DA3B-8D9A-4BB8-9AAA-8305E0CDAD01}" dt="2020-09-09T09:12:00.871" v="1378" actId="26606"/>
          <ac:spMkLst>
            <pc:docMk/>
            <pc:sldMk cId="288895108" sldId="765"/>
            <ac:spMk id="8" creationId="{0B3B9DBC-97CC-4A18-B4A6-66E240292269}"/>
          </ac:spMkLst>
        </pc:spChg>
        <pc:spChg chg="add">
          <ac:chgData name="Tommy Sjåfjell" userId="9faf607f2cb9346e" providerId="LiveId" clId="{6D25DA3B-8D9A-4BB8-9AAA-8305E0CDAD01}" dt="2020-09-09T09:12:00.871" v="1378" actId="26606"/>
          <ac:spMkLst>
            <pc:docMk/>
            <pc:sldMk cId="288895108" sldId="765"/>
            <ac:spMk id="10" creationId="{F4492644-1D84-449E-94E4-5FC5C873D32E}"/>
          </ac:spMkLst>
        </pc:spChg>
        <pc:spChg chg="add">
          <ac:chgData name="Tommy Sjåfjell" userId="9faf607f2cb9346e" providerId="LiveId" clId="{6D25DA3B-8D9A-4BB8-9AAA-8305E0CDAD01}" dt="2020-09-09T09:12:00.871" v="1378" actId="26606"/>
          <ac:spMkLst>
            <pc:docMk/>
            <pc:sldMk cId="288895108" sldId="765"/>
            <ac:spMk id="12" creationId="{94EE1A74-DEBF-434E-8B5E-7AB296ECBE08}"/>
          </ac:spMkLst>
        </pc:spChg>
        <pc:spChg chg="add">
          <ac:chgData name="Tommy Sjåfjell" userId="9faf607f2cb9346e" providerId="LiveId" clId="{6D25DA3B-8D9A-4BB8-9AAA-8305E0CDAD01}" dt="2020-09-09T09:12:00.871" v="1378" actId="26606"/>
          <ac:spMkLst>
            <pc:docMk/>
            <pc:sldMk cId="288895108" sldId="765"/>
            <ac:spMk id="14" creationId="{8C7C4D4B-92D9-4FA4-A294-749E8574FF51}"/>
          </ac:spMkLst>
        </pc:spChg>
        <pc:spChg chg="add">
          <ac:chgData name="Tommy Sjåfjell" userId="9faf607f2cb9346e" providerId="LiveId" clId="{6D25DA3B-8D9A-4BB8-9AAA-8305E0CDAD01}" dt="2020-09-09T09:12:00.871" v="1378" actId="26606"/>
          <ac:spMkLst>
            <pc:docMk/>
            <pc:sldMk cId="288895108" sldId="765"/>
            <ac:spMk id="16" creationId="{BADA3358-2A3F-41B0-A458-6FD1DB3AF9BB}"/>
          </ac:spMkLst>
        </pc:spChg>
        <pc:spChg chg="add">
          <ac:chgData name="Tommy Sjåfjell" userId="9faf607f2cb9346e" providerId="LiveId" clId="{6D25DA3B-8D9A-4BB8-9AAA-8305E0CDAD01}" dt="2020-09-09T09:12:00.871" v="1378" actId="26606"/>
          <ac:spMkLst>
            <pc:docMk/>
            <pc:sldMk cId="288895108" sldId="765"/>
            <ac:spMk id="18" creationId="{E4737216-37B2-43AD-AB08-05BFCCEFC99E}"/>
          </ac:spMkLst>
        </pc:spChg>
      </pc:sldChg>
      <pc:sldChg chg="addSp del delDesignElem">
        <pc:chgData name="Tommy Sjåfjell" userId="9faf607f2cb9346e" providerId="LiveId" clId="{6D25DA3B-8D9A-4BB8-9AAA-8305E0CDAD01}" dt="2020-09-09T04:27:57.839" v="28"/>
        <pc:sldMkLst>
          <pc:docMk/>
          <pc:sldMk cId="1610618030" sldId="765"/>
        </pc:sldMkLst>
        <pc:spChg chg="add">
          <ac:chgData name="Tommy Sjåfjell" userId="9faf607f2cb9346e" providerId="LiveId" clId="{6D25DA3B-8D9A-4BB8-9AAA-8305E0CDAD01}" dt="2020-09-09T04:27:57.839" v="28"/>
          <ac:spMkLst>
            <pc:docMk/>
            <pc:sldMk cId="1610618030" sldId="765"/>
            <ac:spMk id="8" creationId="{F98ED85F-DCEE-4B50-802E-71A6E3E12B04}"/>
          </ac:spMkLst>
        </pc:spChg>
        <pc:cxnChg chg="add">
          <ac:chgData name="Tommy Sjåfjell" userId="9faf607f2cb9346e" providerId="LiveId" clId="{6D25DA3B-8D9A-4BB8-9AAA-8305E0CDAD01}" dt="2020-09-09T04:27:57.839" v="28"/>
          <ac:cxnSpMkLst>
            <pc:docMk/>
            <pc:sldMk cId="1610618030" sldId="765"/>
            <ac:cxnSpMk id="10" creationId="{E8E35B83-1EC3-4F87-9D54-D863463351B9}"/>
          </ac:cxnSpMkLst>
        </pc:cxnChg>
      </pc:sldChg>
      <pc:sldChg chg="modSp new del mod">
        <pc:chgData name="Tommy Sjåfjell" userId="9faf607f2cb9346e" providerId="LiveId" clId="{6D25DA3B-8D9A-4BB8-9AAA-8305E0CDAD01}" dt="2020-09-10T04:31:55.076" v="4092" actId="47"/>
        <pc:sldMkLst>
          <pc:docMk/>
          <pc:sldMk cId="1368523383" sldId="766"/>
        </pc:sldMkLst>
        <pc:spChg chg="mod">
          <ac:chgData name="Tommy Sjåfjell" userId="9faf607f2cb9346e" providerId="LiveId" clId="{6D25DA3B-8D9A-4BB8-9AAA-8305E0CDAD01}" dt="2020-09-09T04:45:36.265" v="278" actId="27636"/>
          <ac:spMkLst>
            <pc:docMk/>
            <pc:sldMk cId="1368523383" sldId="766"/>
            <ac:spMk id="3" creationId="{2FDD9C77-2BEF-49A6-B17E-530579E9AFF1}"/>
          </ac:spMkLst>
        </pc:spChg>
      </pc:sldChg>
      <pc:sldChg chg="addSp modSp new mod ord setBg">
        <pc:chgData name="Tommy Sjåfjell" userId="9faf607f2cb9346e" providerId="LiveId" clId="{6D25DA3B-8D9A-4BB8-9AAA-8305E0CDAD01}" dt="2020-09-10T04:23:56.930" v="3861" actId="5793"/>
        <pc:sldMkLst>
          <pc:docMk/>
          <pc:sldMk cId="652350949" sldId="767"/>
        </pc:sldMkLst>
        <pc:spChg chg="mod">
          <ac:chgData name="Tommy Sjåfjell" userId="9faf607f2cb9346e" providerId="LiveId" clId="{6D25DA3B-8D9A-4BB8-9AAA-8305E0CDAD01}" dt="2020-09-09T09:12:59.807" v="1386" actId="26606"/>
          <ac:spMkLst>
            <pc:docMk/>
            <pc:sldMk cId="652350949" sldId="767"/>
            <ac:spMk id="2" creationId="{0053D406-6A0D-4D6F-9873-D18D9B07A14B}"/>
          </ac:spMkLst>
        </pc:spChg>
        <pc:spChg chg="mod">
          <ac:chgData name="Tommy Sjåfjell" userId="9faf607f2cb9346e" providerId="LiveId" clId="{6D25DA3B-8D9A-4BB8-9AAA-8305E0CDAD01}" dt="2020-09-10T04:23:56.930" v="3861" actId="5793"/>
          <ac:spMkLst>
            <pc:docMk/>
            <pc:sldMk cId="652350949" sldId="767"/>
            <ac:spMk id="3" creationId="{1A3800DD-262A-43DD-85B3-5376C3D8CB5D}"/>
          </ac:spMkLst>
        </pc:spChg>
        <pc:spChg chg="add">
          <ac:chgData name="Tommy Sjåfjell" userId="9faf607f2cb9346e" providerId="LiveId" clId="{6D25DA3B-8D9A-4BB8-9AAA-8305E0CDAD01}" dt="2020-09-09T09:12:59.807" v="1386" actId="26606"/>
          <ac:spMkLst>
            <pc:docMk/>
            <pc:sldMk cId="652350949" sldId="767"/>
            <ac:spMk id="8" creationId="{827B839B-9ADE-406B-8590-F1CAEDED45A1}"/>
          </ac:spMkLst>
        </pc:spChg>
        <pc:spChg chg="add">
          <ac:chgData name="Tommy Sjåfjell" userId="9faf607f2cb9346e" providerId="LiveId" clId="{6D25DA3B-8D9A-4BB8-9AAA-8305E0CDAD01}" dt="2020-09-09T09:12:59.807" v="1386" actId="26606"/>
          <ac:spMkLst>
            <pc:docMk/>
            <pc:sldMk cId="652350949" sldId="767"/>
            <ac:spMk id="10" creationId="{CFE45BF0-46DB-408C-B5F7-7B11716805D4}"/>
          </ac:spMkLst>
        </pc:spChg>
        <pc:spChg chg="add">
          <ac:chgData name="Tommy Sjåfjell" userId="9faf607f2cb9346e" providerId="LiveId" clId="{6D25DA3B-8D9A-4BB8-9AAA-8305E0CDAD01}" dt="2020-09-09T09:12:59.807" v="1386" actId="26606"/>
          <ac:spMkLst>
            <pc:docMk/>
            <pc:sldMk cId="652350949" sldId="767"/>
            <ac:spMk id="12" creationId="{2AEBC8F2-97B1-41B4-93F1-2D289E197FBA}"/>
          </ac:spMkLst>
        </pc:spChg>
        <pc:spChg chg="add">
          <ac:chgData name="Tommy Sjåfjell" userId="9faf607f2cb9346e" providerId="LiveId" clId="{6D25DA3B-8D9A-4BB8-9AAA-8305E0CDAD01}" dt="2020-09-09T09:12:59.807" v="1386" actId="26606"/>
          <ac:spMkLst>
            <pc:docMk/>
            <pc:sldMk cId="652350949" sldId="767"/>
            <ac:spMk id="14" creationId="{472E3A19-F5D5-48FC-BB9C-48C2F68F598B}"/>
          </ac:spMkLst>
        </pc:spChg>
        <pc:spChg chg="add">
          <ac:chgData name="Tommy Sjåfjell" userId="9faf607f2cb9346e" providerId="LiveId" clId="{6D25DA3B-8D9A-4BB8-9AAA-8305E0CDAD01}" dt="2020-09-09T09:12:59.807" v="1386" actId="26606"/>
          <ac:spMkLst>
            <pc:docMk/>
            <pc:sldMk cId="652350949" sldId="767"/>
            <ac:spMk id="16" creationId="{7A62E32F-BB65-43A8-8EB5-92346890E549}"/>
          </ac:spMkLst>
        </pc:spChg>
        <pc:spChg chg="add">
          <ac:chgData name="Tommy Sjåfjell" userId="9faf607f2cb9346e" providerId="LiveId" clId="{6D25DA3B-8D9A-4BB8-9AAA-8305E0CDAD01}" dt="2020-09-09T09:12:59.807" v="1386" actId="26606"/>
          <ac:spMkLst>
            <pc:docMk/>
            <pc:sldMk cId="652350949" sldId="767"/>
            <ac:spMk id="18" creationId="{14E91B64-9FCC-451E-AFB4-A827D6329367}"/>
          </ac:spMkLst>
        </pc:spChg>
      </pc:sldChg>
      <pc:sldChg chg="modSp new del mod">
        <pc:chgData name="Tommy Sjåfjell" userId="9faf607f2cb9346e" providerId="LiveId" clId="{6D25DA3B-8D9A-4BB8-9AAA-8305E0CDAD01}" dt="2020-09-09T19:02:28.460" v="2131" actId="47"/>
        <pc:sldMkLst>
          <pc:docMk/>
          <pc:sldMk cId="250555214" sldId="768"/>
        </pc:sldMkLst>
        <pc:spChg chg="mod">
          <ac:chgData name="Tommy Sjåfjell" userId="9faf607f2cb9346e" providerId="LiveId" clId="{6D25DA3B-8D9A-4BB8-9AAA-8305E0CDAD01}" dt="2020-09-09T05:49:52.518" v="1049" actId="20577"/>
          <ac:spMkLst>
            <pc:docMk/>
            <pc:sldMk cId="250555214" sldId="768"/>
            <ac:spMk id="2" creationId="{7847ED41-F758-4908-9B56-54A303026496}"/>
          </ac:spMkLst>
        </pc:spChg>
        <pc:spChg chg="mod">
          <ac:chgData name="Tommy Sjåfjell" userId="9faf607f2cb9346e" providerId="LiveId" clId="{6D25DA3B-8D9A-4BB8-9AAA-8305E0CDAD01}" dt="2020-09-09T09:14:44.994" v="1479" actId="255"/>
          <ac:spMkLst>
            <pc:docMk/>
            <pc:sldMk cId="250555214" sldId="768"/>
            <ac:spMk id="3" creationId="{55CB8F21-2E83-4011-9226-292B9B0AD0D3}"/>
          </ac:spMkLst>
        </pc:spChg>
      </pc:sldChg>
      <pc:sldChg chg="addSp delSp modSp new mod ord setBg">
        <pc:chgData name="Tommy Sjåfjell" userId="9faf607f2cb9346e" providerId="LiveId" clId="{6D25DA3B-8D9A-4BB8-9AAA-8305E0CDAD01}" dt="2020-09-10T04:52:57.070" v="4733" actId="20577"/>
        <pc:sldMkLst>
          <pc:docMk/>
          <pc:sldMk cId="84007299" sldId="769"/>
        </pc:sldMkLst>
        <pc:spChg chg="mod">
          <ac:chgData name="Tommy Sjåfjell" userId="9faf607f2cb9346e" providerId="LiveId" clId="{6D25DA3B-8D9A-4BB8-9AAA-8305E0CDAD01}" dt="2020-09-09T19:07:53.371" v="2351" actId="26606"/>
          <ac:spMkLst>
            <pc:docMk/>
            <pc:sldMk cId="84007299" sldId="769"/>
            <ac:spMk id="2" creationId="{A2E64B92-D1AB-48CA-9E74-1ACB6AB0ABC4}"/>
          </ac:spMkLst>
        </pc:spChg>
        <pc:spChg chg="mod">
          <ac:chgData name="Tommy Sjåfjell" userId="9faf607f2cb9346e" providerId="LiveId" clId="{6D25DA3B-8D9A-4BB8-9AAA-8305E0CDAD01}" dt="2020-09-10T04:52:57.070" v="4733" actId="20577"/>
          <ac:spMkLst>
            <pc:docMk/>
            <pc:sldMk cId="84007299" sldId="769"/>
            <ac:spMk id="3" creationId="{5D20E97A-032B-4681-A50E-C671AF5AB834}"/>
          </ac:spMkLst>
        </pc:spChg>
        <pc:spChg chg="add del">
          <ac:chgData name="Tommy Sjåfjell" userId="9faf607f2cb9346e" providerId="LiveId" clId="{6D25DA3B-8D9A-4BB8-9AAA-8305E0CDAD01}" dt="2020-09-09T18:55:16.660" v="1571" actId="22"/>
          <ac:spMkLst>
            <pc:docMk/>
            <pc:sldMk cId="84007299" sldId="769"/>
            <ac:spMk id="5" creationId="{16DFE052-4AF0-43ED-95F6-B5612332A224}"/>
          </ac:spMkLst>
        </pc:spChg>
        <pc:spChg chg="add del">
          <ac:chgData name="Tommy Sjåfjell" userId="9faf607f2cb9346e" providerId="LiveId" clId="{6D25DA3B-8D9A-4BB8-9AAA-8305E0CDAD01}" dt="2020-09-09T19:07:53.351" v="2350" actId="26606"/>
          <ac:spMkLst>
            <pc:docMk/>
            <pc:sldMk cId="84007299" sldId="769"/>
            <ac:spMk id="8" creationId="{827B839B-9ADE-406B-8590-F1CAEDED45A1}"/>
          </ac:spMkLst>
        </pc:spChg>
        <pc:spChg chg="add del">
          <ac:chgData name="Tommy Sjåfjell" userId="9faf607f2cb9346e" providerId="LiveId" clId="{6D25DA3B-8D9A-4BB8-9AAA-8305E0CDAD01}" dt="2020-09-09T19:07:53.351" v="2350" actId="26606"/>
          <ac:spMkLst>
            <pc:docMk/>
            <pc:sldMk cId="84007299" sldId="769"/>
            <ac:spMk id="10" creationId="{CFE45BF0-46DB-408C-B5F7-7B11716805D4}"/>
          </ac:spMkLst>
        </pc:spChg>
        <pc:spChg chg="add del">
          <ac:chgData name="Tommy Sjåfjell" userId="9faf607f2cb9346e" providerId="LiveId" clId="{6D25DA3B-8D9A-4BB8-9AAA-8305E0CDAD01}" dt="2020-09-09T19:07:53.351" v="2350" actId="26606"/>
          <ac:spMkLst>
            <pc:docMk/>
            <pc:sldMk cId="84007299" sldId="769"/>
            <ac:spMk id="12" creationId="{2AEBC8F2-97B1-41B4-93F1-2D289E197FBA}"/>
          </ac:spMkLst>
        </pc:spChg>
        <pc:spChg chg="add del">
          <ac:chgData name="Tommy Sjåfjell" userId="9faf607f2cb9346e" providerId="LiveId" clId="{6D25DA3B-8D9A-4BB8-9AAA-8305E0CDAD01}" dt="2020-09-09T19:07:53.351" v="2350" actId="26606"/>
          <ac:spMkLst>
            <pc:docMk/>
            <pc:sldMk cId="84007299" sldId="769"/>
            <ac:spMk id="14" creationId="{472E3A19-F5D5-48FC-BB9C-48C2F68F598B}"/>
          </ac:spMkLst>
        </pc:spChg>
        <pc:spChg chg="add del">
          <ac:chgData name="Tommy Sjåfjell" userId="9faf607f2cb9346e" providerId="LiveId" clId="{6D25DA3B-8D9A-4BB8-9AAA-8305E0CDAD01}" dt="2020-09-09T19:07:53.351" v="2350" actId="26606"/>
          <ac:spMkLst>
            <pc:docMk/>
            <pc:sldMk cId="84007299" sldId="769"/>
            <ac:spMk id="16" creationId="{7A62E32F-BB65-43A8-8EB5-92346890E549}"/>
          </ac:spMkLst>
        </pc:spChg>
        <pc:spChg chg="add del">
          <ac:chgData name="Tommy Sjåfjell" userId="9faf607f2cb9346e" providerId="LiveId" clId="{6D25DA3B-8D9A-4BB8-9AAA-8305E0CDAD01}" dt="2020-09-09T19:07:53.351" v="2350" actId="26606"/>
          <ac:spMkLst>
            <pc:docMk/>
            <pc:sldMk cId="84007299" sldId="769"/>
            <ac:spMk id="18" creationId="{14E91B64-9FCC-451E-AFB4-A827D6329367}"/>
          </ac:spMkLst>
        </pc:spChg>
        <pc:spChg chg="add">
          <ac:chgData name="Tommy Sjåfjell" userId="9faf607f2cb9346e" providerId="LiveId" clId="{6D25DA3B-8D9A-4BB8-9AAA-8305E0CDAD01}" dt="2020-09-09T19:07:53.371" v="2351" actId="26606"/>
          <ac:spMkLst>
            <pc:docMk/>
            <pc:sldMk cId="84007299" sldId="769"/>
            <ac:spMk id="20" creationId="{7CB4857B-ED7C-444D-9F04-2F885114A1C2}"/>
          </ac:spMkLst>
        </pc:spChg>
        <pc:spChg chg="add">
          <ac:chgData name="Tommy Sjåfjell" userId="9faf607f2cb9346e" providerId="LiveId" clId="{6D25DA3B-8D9A-4BB8-9AAA-8305E0CDAD01}" dt="2020-09-09T19:07:53.371" v="2351" actId="26606"/>
          <ac:spMkLst>
            <pc:docMk/>
            <pc:sldMk cId="84007299" sldId="769"/>
            <ac:spMk id="21" creationId="{D18046FB-44EA-4FD8-A585-EA09A319B2D0}"/>
          </ac:spMkLst>
        </pc:spChg>
        <pc:spChg chg="add">
          <ac:chgData name="Tommy Sjåfjell" userId="9faf607f2cb9346e" providerId="LiveId" clId="{6D25DA3B-8D9A-4BB8-9AAA-8305E0CDAD01}" dt="2020-09-09T19:07:53.371" v="2351" actId="26606"/>
          <ac:spMkLst>
            <pc:docMk/>
            <pc:sldMk cId="84007299" sldId="769"/>
            <ac:spMk id="22" creationId="{479F5F2B-8B58-4140-AE6A-51F6C67B18D9}"/>
          </ac:spMkLst>
        </pc:spChg>
      </pc:sldChg>
      <pc:sldChg chg="addSp delSp modSp new mod ord setBg">
        <pc:chgData name="Tommy Sjåfjell" userId="9faf607f2cb9346e" providerId="LiveId" clId="{6D25DA3B-8D9A-4BB8-9AAA-8305E0CDAD01}" dt="2020-09-10T08:10:55.676" v="4894"/>
        <pc:sldMkLst>
          <pc:docMk/>
          <pc:sldMk cId="3578342548" sldId="770"/>
        </pc:sldMkLst>
        <pc:spChg chg="mod">
          <ac:chgData name="Tommy Sjåfjell" userId="9faf607f2cb9346e" providerId="LiveId" clId="{6D25DA3B-8D9A-4BB8-9AAA-8305E0CDAD01}" dt="2020-09-09T19:34:09.935" v="2591" actId="1076"/>
          <ac:spMkLst>
            <pc:docMk/>
            <pc:sldMk cId="3578342548" sldId="770"/>
            <ac:spMk id="2" creationId="{CC7D1959-8F20-492C-B50E-AC8528BB02B4}"/>
          </ac:spMkLst>
        </pc:spChg>
        <pc:spChg chg="mod">
          <ac:chgData name="Tommy Sjåfjell" userId="9faf607f2cb9346e" providerId="LiveId" clId="{6D25DA3B-8D9A-4BB8-9AAA-8305E0CDAD01}" dt="2020-09-10T04:54:55.492" v="4892" actId="20577"/>
          <ac:spMkLst>
            <pc:docMk/>
            <pc:sldMk cId="3578342548" sldId="770"/>
            <ac:spMk id="3" creationId="{A4C1D97E-8A64-41E0-BB55-402291DD0EAE}"/>
          </ac:spMkLst>
        </pc:spChg>
        <pc:spChg chg="add">
          <ac:chgData name="Tommy Sjåfjell" userId="9faf607f2cb9346e" providerId="LiveId" clId="{6D25DA3B-8D9A-4BB8-9AAA-8305E0CDAD01}" dt="2020-09-09T19:07:00.208" v="2341" actId="26606"/>
          <ac:spMkLst>
            <pc:docMk/>
            <pc:sldMk cId="3578342548" sldId="770"/>
            <ac:spMk id="8" creationId="{2B566528-1B12-4246-9431-5C2D7D081168}"/>
          </ac:spMkLst>
        </pc:spChg>
        <pc:spChg chg="add">
          <ac:chgData name="Tommy Sjåfjell" userId="9faf607f2cb9346e" providerId="LiveId" clId="{6D25DA3B-8D9A-4BB8-9AAA-8305E0CDAD01}" dt="2020-09-09T19:07:00.208" v="2341" actId="26606"/>
          <ac:spMkLst>
            <pc:docMk/>
            <pc:sldMk cId="3578342548" sldId="770"/>
            <ac:spMk id="10" creationId="{2E80C965-DB6D-4F81-9E9E-B027384D0BD6}"/>
          </ac:spMkLst>
        </pc:spChg>
        <pc:spChg chg="add">
          <ac:chgData name="Tommy Sjåfjell" userId="9faf607f2cb9346e" providerId="LiveId" clId="{6D25DA3B-8D9A-4BB8-9AAA-8305E0CDAD01}" dt="2020-09-09T19:07:00.208" v="2341" actId="26606"/>
          <ac:spMkLst>
            <pc:docMk/>
            <pc:sldMk cId="3578342548" sldId="770"/>
            <ac:spMk id="12" creationId="{A580F890-B085-4E95-96AA-55AEBEC5CE6E}"/>
          </ac:spMkLst>
        </pc:spChg>
        <pc:spChg chg="add">
          <ac:chgData name="Tommy Sjåfjell" userId="9faf607f2cb9346e" providerId="LiveId" clId="{6D25DA3B-8D9A-4BB8-9AAA-8305E0CDAD01}" dt="2020-09-09T19:07:00.208" v="2341" actId="26606"/>
          <ac:spMkLst>
            <pc:docMk/>
            <pc:sldMk cId="3578342548" sldId="770"/>
            <ac:spMk id="14" creationId="{D3F51FEB-38FB-4F6C-9F7B-2F2AFAB65463}"/>
          </ac:spMkLst>
        </pc:spChg>
        <pc:spChg chg="add">
          <ac:chgData name="Tommy Sjåfjell" userId="9faf607f2cb9346e" providerId="LiveId" clId="{6D25DA3B-8D9A-4BB8-9AAA-8305E0CDAD01}" dt="2020-09-09T19:07:00.208" v="2341" actId="26606"/>
          <ac:spMkLst>
            <pc:docMk/>
            <pc:sldMk cId="3578342548" sldId="770"/>
            <ac:spMk id="16" creationId="{1E547BA6-BAE0-43BB-A7CA-60F69CE252F0}"/>
          </ac:spMkLst>
        </pc:spChg>
        <pc:picChg chg="add del">
          <ac:chgData name="Tommy Sjåfjell" userId="9faf607f2cb9346e" providerId="LiveId" clId="{6D25DA3B-8D9A-4BB8-9AAA-8305E0CDAD01}" dt="2020-09-09T19:07:00.182" v="2340" actId="26606"/>
          <ac:picMkLst>
            <pc:docMk/>
            <pc:sldMk cId="3578342548" sldId="770"/>
            <ac:picMk id="5" creationId="{6AAB799E-624B-42C4-AA8E-65D68A3294DA}"/>
          </ac:picMkLst>
        </pc:picChg>
        <pc:cxnChg chg="add del">
          <ac:chgData name="Tommy Sjåfjell" userId="9faf607f2cb9346e" providerId="LiveId" clId="{6D25DA3B-8D9A-4BB8-9AAA-8305E0CDAD01}" dt="2020-09-09T19:07:00.182" v="2340" actId="26606"/>
          <ac:cxnSpMkLst>
            <pc:docMk/>
            <pc:sldMk cId="3578342548" sldId="770"/>
            <ac:cxnSpMk id="9" creationId="{A7F400EE-A8A5-48AF-B4D6-291B52C6F0B0}"/>
          </ac:cxnSpMkLst>
        </pc:cxnChg>
      </pc:sldChg>
      <pc:sldChg chg="addSp delSp modSp new mod setBg">
        <pc:chgData name="Tommy Sjåfjell" userId="9faf607f2cb9346e" providerId="LiveId" clId="{6D25DA3B-8D9A-4BB8-9AAA-8305E0CDAD01}" dt="2020-09-10T04:39:22.031" v="4384" actId="20577"/>
        <pc:sldMkLst>
          <pc:docMk/>
          <pc:sldMk cId="1991359829" sldId="771"/>
        </pc:sldMkLst>
        <pc:spChg chg="mod">
          <ac:chgData name="Tommy Sjåfjell" userId="9faf607f2cb9346e" providerId="LiveId" clId="{6D25DA3B-8D9A-4BB8-9AAA-8305E0CDAD01}" dt="2020-09-09T19:48:22.349" v="3347" actId="26606"/>
          <ac:spMkLst>
            <pc:docMk/>
            <pc:sldMk cId="1991359829" sldId="771"/>
            <ac:spMk id="2" creationId="{81DB81C9-F5BE-4F0F-83CE-2D6D387AF28F}"/>
          </ac:spMkLst>
        </pc:spChg>
        <pc:spChg chg="mod">
          <ac:chgData name="Tommy Sjåfjell" userId="9faf607f2cb9346e" providerId="LiveId" clId="{6D25DA3B-8D9A-4BB8-9AAA-8305E0CDAD01}" dt="2020-09-10T04:39:22.031" v="4384" actId="20577"/>
          <ac:spMkLst>
            <pc:docMk/>
            <pc:sldMk cId="1991359829" sldId="771"/>
            <ac:spMk id="3" creationId="{C0566051-120B-44B1-A8AD-F5CEC1658FB1}"/>
          </ac:spMkLst>
        </pc:spChg>
        <pc:spChg chg="add del">
          <ac:chgData name="Tommy Sjåfjell" userId="9faf607f2cb9346e" providerId="LiveId" clId="{6D25DA3B-8D9A-4BB8-9AAA-8305E0CDAD01}" dt="2020-09-09T19:48:22.329" v="3346" actId="26606"/>
          <ac:spMkLst>
            <pc:docMk/>
            <pc:sldMk cId="1991359829" sldId="771"/>
            <ac:spMk id="8" creationId="{B6CDA21F-E7AF-4C75-8395-33F58D5B0E45}"/>
          </ac:spMkLst>
        </pc:spChg>
        <pc:spChg chg="add">
          <ac:chgData name="Tommy Sjåfjell" userId="9faf607f2cb9346e" providerId="LiveId" clId="{6D25DA3B-8D9A-4BB8-9AAA-8305E0CDAD01}" dt="2020-09-09T19:48:22.349" v="3347" actId="26606"/>
          <ac:spMkLst>
            <pc:docMk/>
            <pc:sldMk cId="1991359829" sldId="771"/>
            <ac:spMk id="14" creationId="{E659831F-0D9A-4C63-9EBB-8435B85A440F}"/>
          </ac:spMkLst>
        </pc:spChg>
        <pc:spChg chg="add del">
          <ac:chgData name="Tommy Sjåfjell" userId="9faf607f2cb9346e" providerId="LiveId" clId="{6D25DA3B-8D9A-4BB8-9AAA-8305E0CDAD01}" dt="2020-09-09T19:48:22.329" v="3346" actId="26606"/>
          <ac:spMkLst>
            <pc:docMk/>
            <pc:sldMk cId="1991359829" sldId="771"/>
            <ac:spMk id="15" creationId="{D5B0017B-2ECA-49AF-B397-DC140825DF8D}"/>
          </ac:spMkLst>
        </pc:spChg>
        <pc:spChg chg="add">
          <ac:chgData name="Tommy Sjåfjell" userId="9faf607f2cb9346e" providerId="LiveId" clId="{6D25DA3B-8D9A-4BB8-9AAA-8305E0CDAD01}" dt="2020-09-09T19:48:22.349" v="3347" actId="26606"/>
          <ac:spMkLst>
            <pc:docMk/>
            <pc:sldMk cId="1991359829" sldId="771"/>
            <ac:spMk id="19" creationId="{DBF61EA3-B236-439E-9C0B-340980D56BEE}"/>
          </ac:spMkLst>
        </pc:spChg>
        <pc:grpChg chg="add del">
          <ac:chgData name="Tommy Sjåfjell" userId="9faf607f2cb9346e" providerId="LiveId" clId="{6D25DA3B-8D9A-4BB8-9AAA-8305E0CDAD01}" dt="2020-09-09T19:48:22.329" v="3346" actId="26606"/>
          <ac:grpSpMkLst>
            <pc:docMk/>
            <pc:sldMk cId="1991359829" sldId="771"/>
            <ac:grpSpMk id="10" creationId="{AE1C45F0-260A-458C-96ED-C1F6D2151219}"/>
          </ac:grpSpMkLst>
        </pc:grpChg>
        <pc:grpChg chg="add">
          <ac:chgData name="Tommy Sjåfjell" userId="9faf607f2cb9346e" providerId="LiveId" clId="{6D25DA3B-8D9A-4BB8-9AAA-8305E0CDAD01}" dt="2020-09-09T19:48:22.349" v="3347" actId="26606"/>
          <ac:grpSpMkLst>
            <pc:docMk/>
            <pc:sldMk cId="1991359829" sldId="771"/>
            <ac:grpSpMk id="20" creationId="{28FAF094-D087-493F-8DF9-A486C2D6BBAA}"/>
          </ac:grpSpMkLst>
        </pc:grpChg>
        <pc:cxnChg chg="add del">
          <ac:chgData name="Tommy Sjåfjell" userId="9faf607f2cb9346e" providerId="LiveId" clId="{6D25DA3B-8D9A-4BB8-9AAA-8305E0CDAD01}" dt="2020-09-09T19:48:22.329" v="3346" actId="26606"/>
          <ac:cxnSpMkLst>
            <pc:docMk/>
            <pc:sldMk cId="1991359829" sldId="771"/>
            <ac:cxnSpMk id="17" creationId="{6CF1BAF6-AD41-4082-B212-8A1F9A2E8779}"/>
          </ac:cxnSpMkLst>
        </pc:cxnChg>
      </pc:sldChg>
    </pc:docChg>
  </pc:docChgLst>
  <pc:docChgLst>
    <pc:chgData name="Tommy Sjåfjell" userId="9faf607f2cb9346e" providerId="LiveId" clId="{60BF5B21-5648-402A-9509-DC8F42F1D9FD}"/>
    <pc:docChg chg="undo custSel mod addSld delSld modSld sldOrd delMainMaster">
      <pc:chgData name="Tommy Sjåfjell" userId="9faf607f2cb9346e" providerId="LiveId" clId="{60BF5B21-5648-402A-9509-DC8F42F1D9FD}" dt="2020-06-04T12:16:46.052" v="9497" actId="255"/>
      <pc:docMkLst>
        <pc:docMk/>
      </pc:docMkLst>
      <pc:sldChg chg="del">
        <pc:chgData name="Tommy Sjåfjell" userId="9faf607f2cb9346e" providerId="LiveId" clId="{60BF5B21-5648-402A-9509-DC8F42F1D9FD}" dt="2020-06-03T19:53:00.426" v="6158" actId="47"/>
        <pc:sldMkLst>
          <pc:docMk/>
          <pc:sldMk cId="2274076340" sldId="434"/>
        </pc:sldMkLst>
      </pc:sldChg>
      <pc:sldChg chg="addSp delSp modSp mod">
        <pc:chgData name="Tommy Sjåfjell" userId="9faf607f2cb9346e" providerId="LiveId" clId="{60BF5B21-5648-402A-9509-DC8F42F1D9FD}" dt="2020-06-03T19:43:08.620" v="5854" actId="1076"/>
        <pc:sldMkLst>
          <pc:docMk/>
          <pc:sldMk cId="4167906164" sldId="457"/>
        </pc:sldMkLst>
        <pc:spChg chg="mod">
          <ac:chgData name="Tommy Sjåfjell" userId="9faf607f2cb9346e" providerId="LiveId" clId="{60BF5B21-5648-402A-9509-DC8F42F1D9FD}" dt="2020-06-03T19:43:00.199" v="5851" actId="1076"/>
          <ac:spMkLst>
            <pc:docMk/>
            <pc:sldMk cId="4167906164" sldId="457"/>
            <ac:spMk id="6" creationId="{95EC4192-3B56-4FFE-984F-9BEDC2669CB2}"/>
          </ac:spMkLst>
        </pc:spChg>
        <pc:picChg chg="mod">
          <ac:chgData name="Tommy Sjåfjell" userId="9faf607f2cb9346e" providerId="LiveId" clId="{60BF5B21-5648-402A-9509-DC8F42F1D9FD}" dt="2020-06-03T16:13:10.088" v="1079" actId="14100"/>
          <ac:picMkLst>
            <pc:docMk/>
            <pc:sldMk cId="4167906164" sldId="457"/>
            <ac:picMk id="3" creationId="{7913DF3A-7689-44FE-95EA-183F589E8927}"/>
          </ac:picMkLst>
        </pc:picChg>
        <pc:picChg chg="del">
          <ac:chgData name="Tommy Sjåfjell" userId="9faf607f2cb9346e" providerId="LiveId" clId="{60BF5B21-5648-402A-9509-DC8F42F1D9FD}" dt="2020-06-03T15:34:53.931" v="222" actId="478"/>
          <ac:picMkLst>
            <pc:docMk/>
            <pc:sldMk cId="4167906164" sldId="457"/>
            <ac:picMk id="8" creationId="{F1B0B6E4-0CC0-4BF8-BF80-6858062E700C}"/>
          </ac:picMkLst>
        </pc:picChg>
        <pc:picChg chg="add mod">
          <ac:chgData name="Tommy Sjåfjell" userId="9faf607f2cb9346e" providerId="LiveId" clId="{60BF5B21-5648-402A-9509-DC8F42F1D9FD}" dt="2020-06-03T19:43:08.620" v="5854" actId="1076"/>
          <ac:picMkLst>
            <pc:docMk/>
            <pc:sldMk cId="4167906164" sldId="457"/>
            <ac:picMk id="9" creationId="{8344D7E8-9F57-4DAB-B7CD-2704D3494DB4}"/>
          </ac:picMkLst>
        </pc:picChg>
      </pc:sldChg>
      <pc:sldChg chg="del">
        <pc:chgData name="Tommy Sjåfjell" userId="9faf607f2cb9346e" providerId="LiveId" clId="{60BF5B21-5648-402A-9509-DC8F42F1D9FD}" dt="2020-06-03T19:53:00.090" v="6157" actId="47"/>
        <pc:sldMkLst>
          <pc:docMk/>
          <pc:sldMk cId="1337279251" sldId="610"/>
        </pc:sldMkLst>
      </pc:sldChg>
      <pc:sldChg chg="del">
        <pc:chgData name="Tommy Sjåfjell" userId="9faf607f2cb9346e" providerId="LiveId" clId="{60BF5B21-5648-402A-9509-DC8F42F1D9FD}" dt="2020-06-03T19:53:10.549" v="6169" actId="47"/>
        <pc:sldMkLst>
          <pc:docMk/>
          <pc:sldMk cId="4007275548" sldId="622"/>
        </pc:sldMkLst>
      </pc:sldChg>
      <pc:sldChg chg="del">
        <pc:chgData name="Tommy Sjåfjell" userId="9faf607f2cb9346e" providerId="LiveId" clId="{60BF5B21-5648-402A-9509-DC8F42F1D9FD}" dt="2020-06-03T19:53:09.022" v="6166" actId="47"/>
        <pc:sldMkLst>
          <pc:docMk/>
          <pc:sldMk cId="1069711524" sldId="637"/>
        </pc:sldMkLst>
      </pc:sldChg>
      <pc:sldChg chg="del">
        <pc:chgData name="Tommy Sjåfjell" userId="9faf607f2cb9346e" providerId="LiveId" clId="{60BF5B21-5648-402A-9509-DC8F42F1D9FD}" dt="2020-06-03T19:53:01.247" v="6159" actId="47"/>
        <pc:sldMkLst>
          <pc:docMk/>
          <pc:sldMk cId="3720939707" sldId="642"/>
        </pc:sldMkLst>
      </pc:sldChg>
      <pc:sldChg chg="del">
        <pc:chgData name="Tommy Sjåfjell" userId="9faf607f2cb9346e" providerId="LiveId" clId="{60BF5B21-5648-402A-9509-DC8F42F1D9FD}" dt="2020-06-03T19:53:09.534" v="6167" actId="47"/>
        <pc:sldMkLst>
          <pc:docMk/>
          <pc:sldMk cId="2987473811" sldId="655"/>
        </pc:sldMkLst>
      </pc:sldChg>
      <pc:sldChg chg="del">
        <pc:chgData name="Tommy Sjåfjell" userId="9faf607f2cb9346e" providerId="LiveId" clId="{60BF5B21-5648-402A-9509-DC8F42F1D9FD}" dt="2020-06-03T19:53:12.292" v="6171" actId="47"/>
        <pc:sldMkLst>
          <pc:docMk/>
          <pc:sldMk cId="1753513516" sldId="658"/>
        </pc:sldMkLst>
      </pc:sldChg>
      <pc:sldChg chg="modSp mod ord">
        <pc:chgData name="Tommy Sjåfjell" userId="9faf607f2cb9346e" providerId="LiveId" clId="{60BF5B21-5648-402A-9509-DC8F42F1D9FD}" dt="2020-06-04T11:42:29.550" v="9355" actId="14100"/>
        <pc:sldMkLst>
          <pc:docMk/>
          <pc:sldMk cId="3735938598" sldId="659"/>
        </pc:sldMkLst>
        <pc:spChg chg="mod">
          <ac:chgData name="Tommy Sjåfjell" userId="9faf607f2cb9346e" providerId="LiveId" clId="{60BF5B21-5648-402A-9509-DC8F42F1D9FD}" dt="2020-06-03T16:56:44.536" v="2852" actId="14100"/>
          <ac:spMkLst>
            <pc:docMk/>
            <pc:sldMk cId="3735938598" sldId="659"/>
            <ac:spMk id="2" creationId="{826C03AA-0F59-4421-82F7-C83C72F3C5B6}"/>
          </ac:spMkLst>
        </pc:spChg>
        <pc:spChg chg="mod">
          <ac:chgData name="Tommy Sjåfjell" userId="9faf607f2cb9346e" providerId="LiveId" clId="{60BF5B21-5648-402A-9509-DC8F42F1D9FD}" dt="2020-06-04T11:42:29.550" v="9355" actId="14100"/>
          <ac:spMkLst>
            <pc:docMk/>
            <pc:sldMk cId="3735938598" sldId="659"/>
            <ac:spMk id="9" creationId="{0C994B93-E701-4DB2-9D4A-97B07DD2E2C4}"/>
          </ac:spMkLst>
        </pc:spChg>
      </pc:sldChg>
      <pc:sldChg chg="del">
        <pc:chgData name="Tommy Sjåfjell" userId="9faf607f2cb9346e" providerId="LiveId" clId="{60BF5B21-5648-402A-9509-DC8F42F1D9FD}" dt="2020-06-03T19:53:01.665" v="6160" actId="47"/>
        <pc:sldMkLst>
          <pc:docMk/>
          <pc:sldMk cId="3931214364" sldId="666"/>
        </pc:sldMkLst>
      </pc:sldChg>
      <pc:sldChg chg="del">
        <pc:chgData name="Tommy Sjåfjell" userId="9faf607f2cb9346e" providerId="LiveId" clId="{60BF5B21-5648-402A-9509-DC8F42F1D9FD}" dt="2020-06-03T19:53:02.376" v="6162" actId="47"/>
        <pc:sldMkLst>
          <pc:docMk/>
          <pc:sldMk cId="2211818309" sldId="683"/>
        </pc:sldMkLst>
      </pc:sldChg>
      <pc:sldChg chg="addSp modSp mod ord">
        <pc:chgData name="Tommy Sjåfjell" userId="9faf607f2cb9346e" providerId="LiveId" clId="{60BF5B21-5648-402A-9509-DC8F42F1D9FD}" dt="2020-06-04T11:38:41.146" v="9341"/>
        <pc:sldMkLst>
          <pc:docMk/>
          <pc:sldMk cId="2140463286" sldId="707"/>
        </pc:sldMkLst>
        <pc:spChg chg="mod">
          <ac:chgData name="Tommy Sjåfjell" userId="9faf607f2cb9346e" providerId="LiveId" clId="{60BF5B21-5648-402A-9509-DC8F42F1D9FD}" dt="2020-06-03T15:58:48.159" v="473" actId="1076"/>
          <ac:spMkLst>
            <pc:docMk/>
            <pc:sldMk cId="2140463286" sldId="707"/>
            <ac:spMk id="3" creationId="{F06507D1-2D69-4ED1-9E68-28DE8E774FCB}"/>
          </ac:spMkLst>
        </pc:spChg>
        <pc:spChg chg="add mod">
          <ac:chgData name="Tommy Sjåfjell" userId="9faf607f2cb9346e" providerId="LiveId" clId="{60BF5B21-5648-402A-9509-DC8F42F1D9FD}" dt="2020-06-03T19:48:54.293" v="6057" actId="1076"/>
          <ac:spMkLst>
            <pc:docMk/>
            <pc:sldMk cId="2140463286" sldId="707"/>
            <ac:spMk id="4" creationId="{EE088056-260F-40A3-AB5D-BD2C5FD4AE88}"/>
          </ac:spMkLst>
        </pc:spChg>
        <pc:spChg chg="add mod">
          <ac:chgData name="Tommy Sjåfjell" userId="9faf607f2cb9346e" providerId="LiveId" clId="{60BF5B21-5648-402A-9509-DC8F42F1D9FD}" dt="2020-06-04T02:50:29.298" v="7379" actId="113"/>
          <ac:spMkLst>
            <pc:docMk/>
            <pc:sldMk cId="2140463286" sldId="707"/>
            <ac:spMk id="5" creationId="{066F0A7F-7A33-4490-9B47-04A99EE7D420}"/>
          </ac:spMkLst>
        </pc:spChg>
        <pc:spChg chg="add mod">
          <ac:chgData name="Tommy Sjåfjell" userId="9faf607f2cb9346e" providerId="LiveId" clId="{60BF5B21-5648-402A-9509-DC8F42F1D9FD}" dt="2020-06-03T19:49:01.041" v="6058" actId="1076"/>
          <ac:spMkLst>
            <pc:docMk/>
            <pc:sldMk cId="2140463286" sldId="707"/>
            <ac:spMk id="6" creationId="{1948C744-4414-4EDC-8280-74D09135FABE}"/>
          </ac:spMkLst>
        </pc:spChg>
      </pc:sldChg>
      <pc:sldChg chg="addSp modSp mod ord">
        <pc:chgData name="Tommy Sjåfjell" userId="9faf607f2cb9346e" providerId="LiveId" clId="{60BF5B21-5648-402A-9509-DC8F42F1D9FD}" dt="2020-06-04T11:38:46.162" v="9343"/>
        <pc:sldMkLst>
          <pc:docMk/>
          <pc:sldMk cId="2777934239" sldId="709"/>
        </pc:sldMkLst>
        <pc:spChg chg="add mod">
          <ac:chgData name="Tommy Sjåfjell" userId="9faf607f2cb9346e" providerId="LiveId" clId="{60BF5B21-5648-402A-9509-DC8F42F1D9FD}" dt="2020-06-04T02:56:11.882" v="7772" actId="20577"/>
          <ac:spMkLst>
            <pc:docMk/>
            <pc:sldMk cId="2777934239" sldId="709"/>
            <ac:spMk id="4" creationId="{73A6452A-0EA8-484D-A859-607C8E09B9E5}"/>
          </ac:spMkLst>
        </pc:spChg>
      </pc:sldChg>
      <pc:sldChg chg="del">
        <pc:chgData name="Tommy Sjåfjell" userId="9faf607f2cb9346e" providerId="LiveId" clId="{60BF5B21-5648-402A-9509-DC8F42F1D9FD}" dt="2020-06-03T19:53:11.476" v="6170" actId="47"/>
        <pc:sldMkLst>
          <pc:docMk/>
          <pc:sldMk cId="3392235298" sldId="727"/>
        </pc:sldMkLst>
      </pc:sldChg>
      <pc:sldChg chg="del">
        <pc:chgData name="Tommy Sjåfjell" userId="9faf607f2cb9346e" providerId="LiveId" clId="{60BF5B21-5648-402A-9509-DC8F42F1D9FD}" dt="2020-06-03T19:53:10.061" v="6168" actId="47"/>
        <pc:sldMkLst>
          <pc:docMk/>
          <pc:sldMk cId="3899831723" sldId="730"/>
        </pc:sldMkLst>
      </pc:sldChg>
      <pc:sldChg chg="del">
        <pc:chgData name="Tommy Sjåfjell" userId="9faf607f2cb9346e" providerId="LiveId" clId="{60BF5B21-5648-402A-9509-DC8F42F1D9FD}" dt="2020-06-03T19:53:07.804" v="6164" actId="47"/>
        <pc:sldMkLst>
          <pc:docMk/>
          <pc:sldMk cId="2869044799" sldId="733"/>
        </pc:sldMkLst>
      </pc:sldChg>
      <pc:sldChg chg="del">
        <pc:chgData name="Tommy Sjåfjell" userId="9faf607f2cb9346e" providerId="LiveId" clId="{60BF5B21-5648-402A-9509-DC8F42F1D9FD}" dt="2020-06-03T19:53:06.892" v="6163" actId="47"/>
        <pc:sldMkLst>
          <pc:docMk/>
          <pc:sldMk cId="3473447158" sldId="735"/>
        </pc:sldMkLst>
      </pc:sldChg>
      <pc:sldChg chg="del">
        <pc:chgData name="Tommy Sjåfjell" userId="9faf607f2cb9346e" providerId="LiveId" clId="{60BF5B21-5648-402A-9509-DC8F42F1D9FD}" dt="2020-06-03T19:52:58.368" v="6153" actId="47"/>
        <pc:sldMkLst>
          <pc:docMk/>
          <pc:sldMk cId="3560113097" sldId="737"/>
        </pc:sldMkLst>
      </pc:sldChg>
      <pc:sldChg chg="del">
        <pc:chgData name="Tommy Sjåfjell" userId="9faf607f2cb9346e" providerId="LiveId" clId="{60BF5B21-5648-402A-9509-DC8F42F1D9FD}" dt="2020-06-03T19:52:59.017" v="6155" actId="47"/>
        <pc:sldMkLst>
          <pc:docMk/>
          <pc:sldMk cId="855220146" sldId="739"/>
        </pc:sldMkLst>
      </pc:sldChg>
      <pc:sldChg chg="del">
        <pc:chgData name="Tommy Sjåfjell" userId="9faf607f2cb9346e" providerId="LiveId" clId="{60BF5B21-5648-402A-9509-DC8F42F1D9FD}" dt="2020-06-03T19:52:58.691" v="6154" actId="47"/>
        <pc:sldMkLst>
          <pc:docMk/>
          <pc:sldMk cId="1242495329" sldId="740"/>
        </pc:sldMkLst>
      </pc:sldChg>
      <pc:sldChg chg="del">
        <pc:chgData name="Tommy Sjåfjell" userId="9faf607f2cb9346e" providerId="LiveId" clId="{60BF5B21-5648-402A-9509-DC8F42F1D9FD}" dt="2020-06-03T19:53:08.511" v="6165" actId="47"/>
        <pc:sldMkLst>
          <pc:docMk/>
          <pc:sldMk cId="1051714662" sldId="741"/>
        </pc:sldMkLst>
      </pc:sldChg>
      <pc:sldChg chg="del">
        <pc:chgData name="Tommy Sjåfjell" userId="9faf607f2cb9346e" providerId="LiveId" clId="{60BF5B21-5648-402A-9509-DC8F42F1D9FD}" dt="2020-06-03T19:53:01.688" v="6161" actId="47"/>
        <pc:sldMkLst>
          <pc:docMk/>
          <pc:sldMk cId="1803158953" sldId="742"/>
        </pc:sldMkLst>
      </pc:sldChg>
      <pc:sldChg chg="del">
        <pc:chgData name="Tommy Sjåfjell" userId="9faf607f2cb9346e" providerId="LiveId" clId="{60BF5B21-5648-402A-9509-DC8F42F1D9FD}" dt="2020-06-03T19:52:59.827" v="6156" actId="47"/>
        <pc:sldMkLst>
          <pc:docMk/>
          <pc:sldMk cId="1316529570" sldId="743"/>
        </pc:sldMkLst>
      </pc:sldChg>
      <pc:sldChg chg="addSp delSp modSp mod ord setClrOvrMap">
        <pc:chgData name="Tommy Sjåfjell" userId="9faf607f2cb9346e" providerId="LiveId" clId="{60BF5B21-5648-402A-9509-DC8F42F1D9FD}" dt="2020-06-04T11:32:56.407" v="9339" actId="113"/>
        <pc:sldMkLst>
          <pc:docMk/>
          <pc:sldMk cId="984022736" sldId="745"/>
        </pc:sldMkLst>
        <pc:spChg chg="mod">
          <ac:chgData name="Tommy Sjåfjell" userId="9faf607f2cb9346e" providerId="LiveId" clId="{60BF5B21-5648-402A-9509-DC8F42F1D9FD}" dt="2020-06-04T11:31:40.185" v="9325" actId="26606"/>
          <ac:spMkLst>
            <pc:docMk/>
            <pc:sldMk cId="984022736" sldId="745"/>
            <ac:spMk id="2" creationId="{438046A8-7623-45C2-81FB-7640EED67CA2}"/>
          </ac:spMkLst>
        </pc:spChg>
        <pc:spChg chg="mod">
          <ac:chgData name="Tommy Sjåfjell" userId="9faf607f2cb9346e" providerId="LiveId" clId="{60BF5B21-5648-402A-9509-DC8F42F1D9FD}" dt="2020-06-04T11:32:56.407" v="9339" actId="113"/>
          <ac:spMkLst>
            <pc:docMk/>
            <pc:sldMk cId="984022736" sldId="745"/>
            <ac:spMk id="3" creationId="{2C317952-E09C-4832-8213-03267A470E14}"/>
          </ac:spMkLst>
        </pc:spChg>
        <pc:spChg chg="del">
          <ac:chgData name="Tommy Sjåfjell" userId="9faf607f2cb9346e" providerId="LiveId" clId="{60BF5B21-5648-402A-9509-DC8F42F1D9FD}" dt="2020-06-04T11:31:40.185" v="9325" actId="26606"/>
          <ac:spMkLst>
            <pc:docMk/>
            <pc:sldMk cId="984022736" sldId="745"/>
            <ac:spMk id="9" creationId="{2B566528-1B12-4246-9431-5C2D7D081168}"/>
          </ac:spMkLst>
        </pc:spChg>
        <pc:spChg chg="del">
          <ac:chgData name="Tommy Sjåfjell" userId="9faf607f2cb9346e" providerId="LiveId" clId="{60BF5B21-5648-402A-9509-DC8F42F1D9FD}" dt="2020-06-04T11:31:40.185" v="9325" actId="26606"/>
          <ac:spMkLst>
            <pc:docMk/>
            <pc:sldMk cId="984022736" sldId="745"/>
            <ac:spMk id="11" creationId="{2E80C965-DB6D-4F81-9E9E-B027384D0BD6}"/>
          </ac:spMkLst>
        </pc:spChg>
        <pc:spChg chg="del">
          <ac:chgData name="Tommy Sjåfjell" userId="9faf607f2cb9346e" providerId="LiveId" clId="{60BF5B21-5648-402A-9509-DC8F42F1D9FD}" dt="2020-06-04T11:31:40.185" v="9325" actId="26606"/>
          <ac:spMkLst>
            <pc:docMk/>
            <pc:sldMk cId="984022736" sldId="745"/>
            <ac:spMk id="13" creationId="{A580F890-B085-4E95-96AA-55AEBEC5CE6E}"/>
          </ac:spMkLst>
        </pc:spChg>
        <pc:spChg chg="del">
          <ac:chgData name="Tommy Sjåfjell" userId="9faf607f2cb9346e" providerId="LiveId" clId="{60BF5B21-5648-402A-9509-DC8F42F1D9FD}" dt="2020-06-04T11:31:40.185" v="9325" actId="26606"/>
          <ac:spMkLst>
            <pc:docMk/>
            <pc:sldMk cId="984022736" sldId="745"/>
            <ac:spMk id="15" creationId="{D3F51FEB-38FB-4F6C-9F7B-2F2AFAB65463}"/>
          </ac:spMkLst>
        </pc:spChg>
        <pc:spChg chg="del">
          <ac:chgData name="Tommy Sjåfjell" userId="9faf607f2cb9346e" providerId="LiveId" clId="{60BF5B21-5648-402A-9509-DC8F42F1D9FD}" dt="2020-06-04T11:31:40.185" v="9325" actId="26606"/>
          <ac:spMkLst>
            <pc:docMk/>
            <pc:sldMk cId="984022736" sldId="745"/>
            <ac:spMk id="17" creationId="{1E547BA6-BAE0-43BB-A7CA-60F69CE252F0}"/>
          </ac:spMkLst>
        </pc:spChg>
        <pc:spChg chg="add">
          <ac:chgData name="Tommy Sjåfjell" userId="9faf607f2cb9346e" providerId="LiveId" clId="{60BF5B21-5648-402A-9509-DC8F42F1D9FD}" dt="2020-06-04T11:31:40.185" v="9325" actId="26606"/>
          <ac:spMkLst>
            <pc:docMk/>
            <pc:sldMk cId="984022736" sldId="745"/>
            <ac:spMk id="22" creationId="{2B566528-1B12-4246-9431-5C2D7D081168}"/>
          </ac:spMkLst>
        </pc:spChg>
        <pc:spChg chg="add">
          <ac:chgData name="Tommy Sjåfjell" userId="9faf607f2cb9346e" providerId="LiveId" clId="{60BF5B21-5648-402A-9509-DC8F42F1D9FD}" dt="2020-06-04T11:31:40.185" v="9325" actId="26606"/>
          <ac:spMkLst>
            <pc:docMk/>
            <pc:sldMk cId="984022736" sldId="745"/>
            <ac:spMk id="28" creationId="{D3F51FEB-38FB-4F6C-9F7B-2F2AFAB65463}"/>
          </ac:spMkLst>
        </pc:spChg>
        <pc:spChg chg="add">
          <ac:chgData name="Tommy Sjåfjell" userId="9faf607f2cb9346e" providerId="LiveId" clId="{60BF5B21-5648-402A-9509-DC8F42F1D9FD}" dt="2020-06-04T11:31:40.185" v="9325" actId="26606"/>
          <ac:spMkLst>
            <pc:docMk/>
            <pc:sldMk cId="984022736" sldId="745"/>
            <ac:spMk id="30" creationId="{1E547BA6-BAE0-43BB-A7CA-60F69CE252F0}"/>
          </ac:spMkLst>
        </pc:spChg>
        <pc:grpChg chg="add">
          <ac:chgData name="Tommy Sjåfjell" userId="9faf607f2cb9346e" providerId="LiveId" clId="{60BF5B21-5648-402A-9509-DC8F42F1D9FD}" dt="2020-06-04T11:31:40.185" v="9325" actId="26606"/>
          <ac:grpSpMkLst>
            <pc:docMk/>
            <pc:sldMk cId="984022736" sldId="745"/>
            <ac:grpSpMk id="24" creationId="{07EAA094-9CF6-4695-958A-33D9BCAA9474}"/>
          </ac:grpSpMkLst>
        </pc:grpChg>
        <pc:picChg chg="mod">
          <ac:chgData name="Tommy Sjåfjell" userId="9faf607f2cb9346e" providerId="LiveId" clId="{60BF5B21-5648-402A-9509-DC8F42F1D9FD}" dt="2020-06-04T11:31:40.185" v="9325" actId="26606"/>
          <ac:picMkLst>
            <pc:docMk/>
            <pc:sldMk cId="984022736" sldId="745"/>
            <ac:picMk id="5" creationId="{3DA2612A-7DE1-46A9-922C-6E87DF36E738}"/>
          </ac:picMkLst>
        </pc:picChg>
      </pc:sldChg>
      <pc:sldChg chg="del">
        <pc:chgData name="Tommy Sjåfjell" userId="9faf607f2cb9346e" providerId="LiveId" clId="{60BF5B21-5648-402A-9509-DC8F42F1D9FD}" dt="2020-06-03T19:52:57.323" v="6150" actId="47"/>
        <pc:sldMkLst>
          <pc:docMk/>
          <pc:sldMk cId="3474295652" sldId="747"/>
        </pc:sldMkLst>
      </pc:sldChg>
      <pc:sldChg chg="del">
        <pc:chgData name="Tommy Sjåfjell" userId="9faf607f2cb9346e" providerId="LiveId" clId="{60BF5B21-5648-402A-9509-DC8F42F1D9FD}" dt="2020-06-03T19:52:58.200" v="6152" actId="47"/>
        <pc:sldMkLst>
          <pc:docMk/>
          <pc:sldMk cId="4235371268" sldId="748"/>
        </pc:sldMkLst>
      </pc:sldChg>
      <pc:sldChg chg="del">
        <pc:chgData name="Tommy Sjåfjell" userId="9faf607f2cb9346e" providerId="LiveId" clId="{60BF5B21-5648-402A-9509-DC8F42F1D9FD}" dt="2020-06-03T19:52:57.859" v="6151" actId="47"/>
        <pc:sldMkLst>
          <pc:docMk/>
          <pc:sldMk cId="1512026030" sldId="749"/>
        </pc:sldMkLst>
      </pc:sldChg>
      <pc:sldChg chg="addSp delSp modSp new mod ord setBg">
        <pc:chgData name="Tommy Sjåfjell" userId="9faf607f2cb9346e" providerId="LiveId" clId="{60BF5B21-5648-402A-9509-DC8F42F1D9FD}" dt="2020-06-03T19:34:27.784" v="5462"/>
        <pc:sldMkLst>
          <pc:docMk/>
          <pc:sldMk cId="2152041410" sldId="750"/>
        </pc:sldMkLst>
        <pc:spChg chg="mod">
          <ac:chgData name="Tommy Sjåfjell" userId="9faf607f2cb9346e" providerId="LiveId" clId="{60BF5B21-5648-402A-9509-DC8F42F1D9FD}" dt="2020-06-03T15:33:56.418" v="215" actId="26606"/>
          <ac:spMkLst>
            <pc:docMk/>
            <pc:sldMk cId="2152041410" sldId="750"/>
            <ac:spMk id="2" creationId="{A56015A2-D896-4812-8828-44EB6D9EEFA6}"/>
          </ac:spMkLst>
        </pc:spChg>
        <pc:spChg chg="mod">
          <ac:chgData name="Tommy Sjåfjell" userId="9faf607f2cb9346e" providerId="LiveId" clId="{60BF5B21-5648-402A-9509-DC8F42F1D9FD}" dt="2020-06-03T17:06:16.422" v="3616" actId="14100"/>
          <ac:spMkLst>
            <pc:docMk/>
            <pc:sldMk cId="2152041410" sldId="750"/>
            <ac:spMk id="3" creationId="{204656CB-53B7-4928-B26A-AC03488137BA}"/>
          </ac:spMkLst>
        </pc:spChg>
        <pc:spChg chg="add del mod">
          <ac:chgData name="Tommy Sjåfjell" userId="9faf607f2cb9346e" providerId="LiveId" clId="{60BF5B21-5648-402A-9509-DC8F42F1D9FD}" dt="2020-06-03T15:34:44.745" v="220"/>
          <ac:spMkLst>
            <pc:docMk/>
            <pc:sldMk cId="2152041410" sldId="750"/>
            <ac:spMk id="4" creationId="{A04A5783-1257-4D06-90D4-A292EF75D38B}"/>
          </ac:spMkLst>
        </pc:spChg>
        <pc:spChg chg="add">
          <ac:chgData name="Tommy Sjåfjell" userId="9faf607f2cb9346e" providerId="LiveId" clId="{60BF5B21-5648-402A-9509-DC8F42F1D9FD}" dt="2020-06-03T15:33:56.418" v="215" actId="26606"/>
          <ac:spMkLst>
            <pc:docMk/>
            <pc:sldMk cId="2152041410" sldId="750"/>
            <ac:spMk id="9" creationId="{488333BA-AE6E-427A-9B16-A39C8073F4EB}"/>
          </ac:spMkLst>
        </pc:spChg>
        <pc:spChg chg="add">
          <ac:chgData name="Tommy Sjåfjell" userId="9faf607f2cb9346e" providerId="LiveId" clId="{60BF5B21-5648-402A-9509-DC8F42F1D9FD}" dt="2020-06-03T15:33:56.418" v="215" actId="26606"/>
          <ac:spMkLst>
            <pc:docMk/>
            <pc:sldMk cId="2152041410" sldId="750"/>
            <ac:spMk id="11" creationId="{F98ED85F-DCEE-4B50-802E-71A6E3E12B04}"/>
          </ac:spMkLst>
        </pc:spChg>
      </pc:sldChg>
      <pc:sldChg chg="addSp delSp modSp new mod ord">
        <pc:chgData name="Tommy Sjåfjell" userId="9faf607f2cb9346e" providerId="LiveId" clId="{60BF5B21-5648-402A-9509-DC8F42F1D9FD}" dt="2020-06-03T19:39:51.784" v="5803" actId="14100"/>
        <pc:sldMkLst>
          <pc:docMk/>
          <pc:sldMk cId="1382331428" sldId="751"/>
        </pc:sldMkLst>
        <pc:spChg chg="mod">
          <ac:chgData name="Tommy Sjåfjell" userId="9faf607f2cb9346e" providerId="LiveId" clId="{60BF5B21-5648-402A-9509-DC8F42F1D9FD}" dt="2020-06-03T17:16:59.861" v="4180" actId="14100"/>
          <ac:spMkLst>
            <pc:docMk/>
            <pc:sldMk cId="1382331428" sldId="751"/>
            <ac:spMk id="2" creationId="{F326DD8A-0E7D-449C-9D5B-BE07D05AFC2D}"/>
          </ac:spMkLst>
        </pc:spChg>
        <pc:spChg chg="mod">
          <ac:chgData name="Tommy Sjåfjell" userId="9faf607f2cb9346e" providerId="LiveId" clId="{60BF5B21-5648-402A-9509-DC8F42F1D9FD}" dt="2020-06-03T17:17:04.488" v="4181" actId="1076"/>
          <ac:spMkLst>
            <pc:docMk/>
            <pc:sldMk cId="1382331428" sldId="751"/>
            <ac:spMk id="3" creationId="{0DA12DDD-2D82-4D5D-9865-E4823BDBEA7D}"/>
          </ac:spMkLst>
        </pc:spChg>
        <pc:spChg chg="add del mod">
          <ac:chgData name="Tommy Sjåfjell" userId="9faf607f2cb9346e" providerId="LiveId" clId="{60BF5B21-5648-402A-9509-DC8F42F1D9FD}" dt="2020-06-03T17:18:35.643" v="4434"/>
          <ac:spMkLst>
            <pc:docMk/>
            <pc:sldMk cId="1382331428" sldId="751"/>
            <ac:spMk id="4" creationId="{4F562BCA-2013-4116-866A-A57C860227B4}"/>
          </ac:spMkLst>
        </pc:spChg>
        <pc:spChg chg="add mod">
          <ac:chgData name="Tommy Sjåfjell" userId="9faf607f2cb9346e" providerId="LiveId" clId="{60BF5B21-5648-402A-9509-DC8F42F1D9FD}" dt="2020-06-03T19:39:51.784" v="5803" actId="14100"/>
          <ac:spMkLst>
            <pc:docMk/>
            <pc:sldMk cId="1382331428" sldId="751"/>
            <ac:spMk id="5" creationId="{5C2415E8-85C8-4755-8B37-7091B56318F0}"/>
          </ac:spMkLst>
        </pc:spChg>
      </pc:sldChg>
      <pc:sldChg chg="addSp modSp new mod ord">
        <pc:chgData name="Tommy Sjåfjell" userId="9faf607f2cb9346e" providerId="LiveId" clId="{60BF5B21-5648-402A-9509-DC8F42F1D9FD}" dt="2020-06-04T11:39:36.362" v="9349"/>
        <pc:sldMkLst>
          <pc:docMk/>
          <pc:sldMk cId="15038738" sldId="752"/>
        </pc:sldMkLst>
        <pc:spChg chg="mod">
          <ac:chgData name="Tommy Sjåfjell" userId="9faf607f2cb9346e" providerId="LiveId" clId="{60BF5B21-5648-402A-9509-DC8F42F1D9FD}" dt="2020-06-03T15:28:25.221" v="109" actId="20577"/>
          <ac:spMkLst>
            <pc:docMk/>
            <pc:sldMk cId="15038738" sldId="752"/>
            <ac:spMk id="2" creationId="{BAB456FD-ABBF-4598-8683-EB2F014DEFE0}"/>
          </ac:spMkLst>
        </pc:spChg>
        <pc:spChg chg="mod">
          <ac:chgData name="Tommy Sjåfjell" userId="9faf607f2cb9346e" providerId="LiveId" clId="{60BF5B21-5648-402A-9509-DC8F42F1D9FD}" dt="2020-06-03T15:29:08.783" v="116" actId="14100"/>
          <ac:spMkLst>
            <pc:docMk/>
            <pc:sldMk cId="15038738" sldId="752"/>
            <ac:spMk id="3" creationId="{1F8C66E2-1096-4E47-A878-91620CE817C9}"/>
          </ac:spMkLst>
        </pc:spChg>
        <pc:spChg chg="add mod">
          <ac:chgData name="Tommy Sjåfjell" userId="9faf607f2cb9346e" providerId="LiveId" clId="{60BF5B21-5648-402A-9509-DC8F42F1D9FD}" dt="2020-06-03T19:33:36.225" v="5460" actId="13926"/>
          <ac:spMkLst>
            <pc:docMk/>
            <pc:sldMk cId="15038738" sldId="752"/>
            <ac:spMk id="4" creationId="{AEB7903C-A230-4FD0-AF19-8172E8A3B917}"/>
          </ac:spMkLst>
        </pc:spChg>
      </pc:sldChg>
      <pc:sldChg chg="addSp delSp modSp new mod ord setBg">
        <pc:chgData name="Tommy Sjåfjell" userId="9faf607f2cb9346e" providerId="LiveId" clId="{60BF5B21-5648-402A-9509-DC8F42F1D9FD}" dt="2020-06-04T11:42:37.483" v="9357"/>
        <pc:sldMkLst>
          <pc:docMk/>
          <pc:sldMk cId="1317854585" sldId="753"/>
        </pc:sldMkLst>
        <pc:spChg chg="mod">
          <ac:chgData name="Tommy Sjåfjell" userId="9faf607f2cb9346e" providerId="LiveId" clId="{60BF5B21-5648-402A-9509-DC8F42F1D9FD}" dt="2020-06-03T19:18:39.625" v="5007" actId="1076"/>
          <ac:spMkLst>
            <pc:docMk/>
            <pc:sldMk cId="1317854585" sldId="753"/>
            <ac:spMk id="2" creationId="{351A7ABC-ABB2-4969-BF86-F595523B6B08}"/>
          </ac:spMkLst>
        </pc:spChg>
        <pc:spChg chg="del mod">
          <ac:chgData name="Tommy Sjåfjell" userId="9faf607f2cb9346e" providerId="LiveId" clId="{60BF5B21-5648-402A-9509-DC8F42F1D9FD}" dt="2020-06-03T15:40:35.015" v="231"/>
          <ac:spMkLst>
            <pc:docMk/>
            <pc:sldMk cId="1317854585" sldId="753"/>
            <ac:spMk id="3" creationId="{EF4277F3-B1AE-4A29-A101-7E2DE7406DE5}"/>
          </ac:spMkLst>
        </pc:spChg>
        <pc:spChg chg="del mod">
          <ac:chgData name="Tommy Sjåfjell" userId="9faf607f2cb9346e" providerId="LiveId" clId="{60BF5B21-5648-402A-9509-DC8F42F1D9FD}" dt="2020-06-03T15:42:46.687" v="237"/>
          <ac:spMkLst>
            <pc:docMk/>
            <pc:sldMk cId="1317854585" sldId="753"/>
            <ac:spMk id="4" creationId="{F036E47F-B877-4363-9077-1D0FAD382335}"/>
          </ac:spMkLst>
        </pc:spChg>
        <pc:spChg chg="add mod">
          <ac:chgData name="Tommy Sjåfjell" userId="9faf607f2cb9346e" providerId="LiveId" clId="{60BF5B21-5648-402A-9509-DC8F42F1D9FD}" dt="2020-06-03T19:18:36.036" v="5006" actId="255"/>
          <ac:spMkLst>
            <pc:docMk/>
            <pc:sldMk cId="1317854585" sldId="753"/>
            <ac:spMk id="11" creationId="{4B24225D-35CA-428A-90B5-A37EB77FB7E3}"/>
          </ac:spMkLst>
        </pc:spChg>
        <pc:spChg chg="add del">
          <ac:chgData name="Tommy Sjåfjell" userId="9faf607f2cb9346e" providerId="LiveId" clId="{60BF5B21-5648-402A-9509-DC8F42F1D9FD}" dt="2020-06-03T15:45:44.312" v="248" actId="26606"/>
          <ac:spMkLst>
            <pc:docMk/>
            <pc:sldMk cId="1317854585" sldId="753"/>
            <ac:spMk id="14" creationId="{33CD251C-A887-4D2F-925B-FC097198538B}"/>
          </ac:spMkLst>
        </pc:spChg>
        <pc:spChg chg="add mod">
          <ac:chgData name="Tommy Sjåfjell" userId="9faf607f2cb9346e" providerId="LiveId" clId="{60BF5B21-5648-402A-9509-DC8F42F1D9FD}" dt="2020-06-03T15:49:59.982" v="407" actId="1076"/>
          <ac:spMkLst>
            <pc:docMk/>
            <pc:sldMk cId="1317854585" sldId="753"/>
            <ac:spMk id="19" creationId="{6A79E7A5-BCE3-459C-BEAF-50B84E31508C}"/>
          </ac:spMkLst>
        </pc:spChg>
        <pc:spChg chg="add">
          <ac:chgData name="Tommy Sjåfjell" userId="9faf607f2cb9346e" providerId="LiveId" clId="{60BF5B21-5648-402A-9509-DC8F42F1D9FD}" dt="2020-06-03T15:45:44.312" v="248" actId="26606"/>
          <ac:spMkLst>
            <pc:docMk/>
            <pc:sldMk cId="1317854585" sldId="753"/>
            <ac:spMk id="23" creationId="{33CD251C-A887-4D2F-925B-FC097198538B}"/>
          </ac:spMkLst>
        </pc:spChg>
        <pc:spChg chg="add">
          <ac:chgData name="Tommy Sjåfjell" userId="9faf607f2cb9346e" providerId="LiveId" clId="{60BF5B21-5648-402A-9509-DC8F42F1D9FD}" dt="2020-06-03T15:45:44.312" v="248" actId="26606"/>
          <ac:spMkLst>
            <pc:docMk/>
            <pc:sldMk cId="1317854585" sldId="753"/>
            <ac:spMk id="25" creationId="{3B2069EE-A08E-44F0-B3F9-3CF8CC2DCAD5}"/>
          </ac:spMkLst>
        </pc:spChg>
        <pc:grpChg chg="add del">
          <ac:chgData name="Tommy Sjåfjell" userId="9faf607f2cb9346e" providerId="LiveId" clId="{60BF5B21-5648-402A-9509-DC8F42F1D9FD}" dt="2020-06-03T15:45:44.312" v="248" actId="26606"/>
          <ac:grpSpMkLst>
            <pc:docMk/>
            <pc:sldMk cId="1317854585" sldId="753"/>
            <ac:grpSpMk id="16" creationId="{770AE191-D2EA-45C9-A44D-830C188F74CB}"/>
          </ac:grpSpMkLst>
        </pc:grpChg>
        <pc:grpChg chg="add">
          <ac:chgData name="Tommy Sjåfjell" userId="9faf607f2cb9346e" providerId="LiveId" clId="{60BF5B21-5648-402A-9509-DC8F42F1D9FD}" dt="2020-06-03T15:45:44.312" v="248" actId="26606"/>
          <ac:grpSpMkLst>
            <pc:docMk/>
            <pc:sldMk cId="1317854585" sldId="753"/>
            <ac:grpSpMk id="27" creationId="{9C6E8597-0CCE-4A8A-9326-AA52691A1C81}"/>
          </ac:grpSpMkLst>
        </pc:grpChg>
        <pc:picChg chg="add mod ord">
          <ac:chgData name="Tommy Sjåfjell" userId="9faf607f2cb9346e" providerId="LiveId" clId="{60BF5B21-5648-402A-9509-DC8F42F1D9FD}" dt="2020-06-03T15:50:09.159" v="409" actId="14100"/>
          <ac:picMkLst>
            <pc:docMk/>
            <pc:sldMk cId="1317854585" sldId="753"/>
            <ac:picMk id="6" creationId="{434784C4-637F-42BC-AC7A-E4FD0A9CCBBD}"/>
          </ac:picMkLst>
        </pc:picChg>
        <pc:picChg chg="add mod">
          <ac:chgData name="Tommy Sjåfjell" userId="9faf607f2cb9346e" providerId="LiveId" clId="{60BF5B21-5648-402A-9509-DC8F42F1D9FD}" dt="2020-06-03T15:50:05.285" v="408" actId="14100"/>
          <ac:picMkLst>
            <pc:docMk/>
            <pc:sldMk cId="1317854585" sldId="753"/>
            <ac:picMk id="7" creationId="{E41A2A9A-BD0B-4D2D-AF84-9E2523E79F35}"/>
          </ac:picMkLst>
        </pc:picChg>
      </pc:sldChg>
      <pc:sldChg chg="addSp delSp modSp new mod ord setBg setClrOvrMap">
        <pc:chgData name="Tommy Sjåfjell" userId="9faf607f2cb9346e" providerId="LiveId" clId="{60BF5B21-5648-402A-9509-DC8F42F1D9FD}" dt="2020-06-04T09:03:07.102" v="8976" actId="20577"/>
        <pc:sldMkLst>
          <pc:docMk/>
          <pc:sldMk cId="961999978" sldId="754"/>
        </pc:sldMkLst>
        <pc:spChg chg="del mod ord">
          <ac:chgData name="Tommy Sjåfjell" userId="9faf607f2cb9346e" providerId="LiveId" clId="{60BF5B21-5648-402A-9509-DC8F42F1D9FD}" dt="2020-06-03T16:10:04.467" v="1047" actId="21"/>
          <ac:spMkLst>
            <pc:docMk/>
            <pc:sldMk cId="961999978" sldId="754"/>
            <ac:spMk id="2" creationId="{6E4F34FB-16E1-4A7F-8318-6A2964699FE0}"/>
          </ac:spMkLst>
        </pc:spChg>
        <pc:spChg chg="add del mod">
          <ac:chgData name="Tommy Sjåfjell" userId="9faf607f2cb9346e" providerId="LiveId" clId="{60BF5B21-5648-402A-9509-DC8F42F1D9FD}" dt="2020-06-04T02:49:15.740" v="7378" actId="478"/>
          <ac:spMkLst>
            <pc:docMk/>
            <pc:sldMk cId="961999978" sldId="754"/>
            <ac:spMk id="2" creationId="{F39650D7-C29A-4FD9-B47D-DE14B4A04F25}"/>
          </ac:spMkLst>
        </pc:spChg>
        <pc:spChg chg="del">
          <ac:chgData name="Tommy Sjåfjell" userId="9faf607f2cb9346e" providerId="LiveId" clId="{60BF5B21-5648-402A-9509-DC8F42F1D9FD}" dt="2020-06-03T16:02:46.349" v="752"/>
          <ac:spMkLst>
            <pc:docMk/>
            <pc:sldMk cId="961999978" sldId="754"/>
            <ac:spMk id="3" creationId="{736EC892-B824-4F89-9475-FF7E99A9D9E6}"/>
          </ac:spMkLst>
        </pc:spChg>
        <pc:spChg chg="add mod">
          <ac:chgData name="Tommy Sjåfjell" userId="9faf607f2cb9346e" providerId="LiveId" clId="{60BF5B21-5648-402A-9509-DC8F42F1D9FD}" dt="2020-06-04T09:03:07.102" v="8976" actId="20577"/>
          <ac:spMkLst>
            <pc:docMk/>
            <pc:sldMk cId="961999978" sldId="754"/>
            <ac:spMk id="3" creationId="{738DF140-A711-4D80-93A6-580BB411D70E}"/>
          </ac:spMkLst>
        </pc:spChg>
        <pc:spChg chg="add del mod">
          <ac:chgData name="Tommy Sjåfjell" userId="9faf607f2cb9346e" providerId="LiveId" clId="{60BF5B21-5648-402A-9509-DC8F42F1D9FD}" dt="2020-06-03T19:46:10.797" v="6045" actId="478"/>
          <ac:spMkLst>
            <pc:docMk/>
            <pc:sldMk cId="961999978" sldId="754"/>
            <ac:spMk id="5" creationId="{09CC7913-BE94-406C-9000-F8DE51D7AA2F}"/>
          </ac:spMkLst>
        </pc:spChg>
        <pc:spChg chg="add mod">
          <ac:chgData name="Tommy Sjåfjell" userId="9faf607f2cb9346e" providerId="LiveId" clId="{60BF5B21-5648-402A-9509-DC8F42F1D9FD}" dt="2020-06-04T02:47:37.199" v="7207" actId="20577"/>
          <ac:spMkLst>
            <pc:docMk/>
            <pc:sldMk cId="961999978" sldId="754"/>
            <ac:spMk id="26" creationId="{B23A2CC0-7CFF-43C9-AAA2-2092193A8708}"/>
          </ac:spMkLst>
        </pc:spChg>
        <pc:spChg chg="add del">
          <ac:chgData name="Tommy Sjåfjell" userId="9faf607f2cb9346e" providerId="LiveId" clId="{60BF5B21-5648-402A-9509-DC8F42F1D9FD}" dt="2020-06-03T16:03:11.348" v="756" actId="26606"/>
          <ac:spMkLst>
            <pc:docMk/>
            <pc:sldMk cId="961999978" sldId="754"/>
            <ac:spMk id="71" creationId="{0671A8AE-40A1-4631-A6B8-581AFF065482}"/>
          </ac:spMkLst>
        </pc:spChg>
        <pc:spChg chg="add del">
          <ac:chgData name="Tommy Sjåfjell" userId="9faf607f2cb9346e" providerId="LiveId" clId="{60BF5B21-5648-402A-9509-DC8F42F1D9FD}" dt="2020-06-03T16:03:11.348" v="756" actId="26606"/>
          <ac:spMkLst>
            <pc:docMk/>
            <pc:sldMk cId="961999978" sldId="754"/>
            <ac:spMk id="73" creationId="{AB58EF07-17C2-48CF-ABB0-EEF1F17CB8F0}"/>
          </ac:spMkLst>
        </pc:spChg>
        <pc:spChg chg="add del">
          <ac:chgData name="Tommy Sjåfjell" userId="9faf607f2cb9346e" providerId="LiveId" clId="{60BF5B21-5648-402A-9509-DC8F42F1D9FD}" dt="2020-06-03T16:03:11.348" v="756" actId="26606"/>
          <ac:spMkLst>
            <pc:docMk/>
            <pc:sldMk cId="961999978" sldId="754"/>
            <ac:spMk id="75" creationId="{AF2F604E-43BE-4DC3-B983-E071523364F8}"/>
          </ac:spMkLst>
        </pc:spChg>
        <pc:spChg chg="add del">
          <ac:chgData name="Tommy Sjåfjell" userId="9faf607f2cb9346e" providerId="LiveId" clId="{60BF5B21-5648-402A-9509-DC8F42F1D9FD}" dt="2020-06-03T16:03:11.348" v="756" actId="26606"/>
          <ac:spMkLst>
            <pc:docMk/>
            <pc:sldMk cId="961999978" sldId="754"/>
            <ac:spMk id="77" creationId="{08C9B587-E65E-4B52-B37C-ABEBB6E87928}"/>
          </ac:spMkLst>
        </pc:spChg>
        <pc:spChg chg="add del">
          <ac:chgData name="Tommy Sjåfjell" userId="9faf607f2cb9346e" providerId="LiveId" clId="{60BF5B21-5648-402A-9509-DC8F42F1D9FD}" dt="2020-06-03T16:05:21.206" v="920" actId="26606"/>
          <ac:spMkLst>
            <pc:docMk/>
            <pc:sldMk cId="961999978" sldId="754"/>
            <ac:spMk id="79" creationId="{79F40191-0F44-4FD1-82CC-ACB507C14BE6}"/>
          </ac:spMkLst>
        </pc:spChg>
        <pc:spChg chg="add">
          <ac:chgData name="Tommy Sjåfjell" userId="9faf607f2cb9346e" providerId="LiveId" clId="{60BF5B21-5648-402A-9509-DC8F42F1D9FD}" dt="2020-06-03T16:07:07.696" v="960" actId="26606"/>
          <ac:spMkLst>
            <pc:docMk/>
            <pc:sldMk cId="961999978" sldId="754"/>
            <ac:spMk id="82" creationId="{5A59F003-E00A-43F9-91DC-CC54E3B87466}"/>
          </ac:spMkLst>
        </pc:spChg>
        <pc:spChg chg="add">
          <ac:chgData name="Tommy Sjåfjell" userId="9faf607f2cb9346e" providerId="LiveId" clId="{60BF5B21-5648-402A-9509-DC8F42F1D9FD}" dt="2020-06-03T16:07:07.696" v="960" actId="26606"/>
          <ac:spMkLst>
            <pc:docMk/>
            <pc:sldMk cId="961999978" sldId="754"/>
            <ac:spMk id="84" creationId="{D74A4382-E3AD-430A-9A1F-DFA3E0E77A7D}"/>
          </ac:spMkLst>
        </pc:spChg>
        <pc:spChg chg="add">
          <ac:chgData name="Tommy Sjåfjell" userId="9faf607f2cb9346e" providerId="LiveId" clId="{60BF5B21-5648-402A-9509-DC8F42F1D9FD}" dt="2020-06-03T16:07:07.696" v="960" actId="26606"/>
          <ac:spMkLst>
            <pc:docMk/>
            <pc:sldMk cId="961999978" sldId="754"/>
            <ac:spMk id="86" creationId="{79F40191-0F44-4FD1-82CC-ACB507C14BE6}"/>
          </ac:spMkLst>
        </pc:spChg>
        <pc:spChg chg="add del">
          <ac:chgData name="Tommy Sjåfjell" userId="9faf607f2cb9346e" providerId="LiveId" clId="{60BF5B21-5648-402A-9509-DC8F42F1D9FD}" dt="2020-06-03T16:05:21.156" v="919" actId="26606"/>
          <ac:spMkLst>
            <pc:docMk/>
            <pc:sldMk cId="961999978" sldId="754"/>
            <ac:spMk id="142" creationId="{37C89E4B-3C9F-44B9-8B86-D9E3D112D8EC}"/>
          </ac:spMkLst>
        </pc:spChg>
        <pc:spChg chg="add del">
          <ac:chgData name="Tommy Sjåfjell" userId="9faf607f2cb9346e" providerId="LiveId" clId="{60BF5B21-5648-402A-9509-DC8F42F1D9FD}" dt="2020-06-03T16:04:44.592" v="916" actId="26606"/>
          <ac:spMkLst>
            <pc:docMk/>
            <pc:sldMk cId="961999978" sldId="754"/>
            <ac:spMk id="1028" creationId="{37C89E4B-3C9F-44B9-8B86-D9E3D112D8EC}"/>
          </ac:spMkLst>
        </pc:spChg>
        <pc:spChg chg="add del">
          <ac:chgData name="Tommy Sjåfjell" userId="9faf607f2cb9346e" providerId="LiveId" clId="{60BF5B21-5648-402A-9509-DC8F42F1D9FD}" dt="2020-06-03T16:05:21.206" v="920" actId="26606"/>
          <ac:spMkLst>
            <pc:docMk/>
            <pc:sldMk cId="961999978" sldId="754"/>
            <ac:spMk id="1032" creationId="{5A59F003-E00A-43F9-91DC-CC54E3B87466}"/>
          </ac:spMkLst>
        </pc:spChg>
        <pc:spChg chg="add del">
          <ac:chgData name="Tommy Sjåfjell" userId="9faf607f2cb9346e" providerId="LiveId" clId="{60BF5B21-5648-402A-9509-DC8F42F1D9FD}" dt="2020-06-03T16:05:21.206" v="920" actId="26606"/>
          <ac:spMkLst>
            <pc:docMk/>
            <pc:sldMk cId="961999978" sldId="754"/>
            <ac:spMk id="1033" creationId="{D74A4382-E3AD-430A-9A1F-DFA3E0E77A7D}"/>
          </ac:spMkLst>
        </pc:spChg>
        <pc:spChg chg="add del">
          <ac:chgData name="Tommy Sjåfjell" userId="9faf607f2cb9346e" providerId="LiveId" clId="{60BF5B21-5648-402A-9509-DC8F42F1D9FD}" dt="2020-06-03T16:07:07.696" v="960" actId="26606"/>
          <ac:spMkLst>
            <pc:docMk/>
            <pc:sldMk cId="961999978" sldId="754"/>
            <ac:spMk id="1035" creationId="{5A59F003-E00A-43F9-91DC-CC54E3B87466}"/>
          </ac:spMkLst>
        </pc:spChg>
        <pc:spChg chg="add del">
          <ac:chgData name="Tommy Sjåfjell" userId="9faf607f2cb9346e" providerId="LiveId" clId="{60BF5B21-5648-402A-9509-DC8F42F1D9FD}" dt="2020-06-03T16:07:07.696" v="960" actId="26606"/>
          <ac:spMkLst>
            <pc:docMk/>
            <pc:sldMk cId="961999978" sldId="754"/>
            <ac:spMk id="1036" creationId="{D74A4382-E3AD-430A-9A1F-DFA3E0E77A7D}"/>
          </ac:spMkLst>
        </pc:spChg>
        <pc:spChg chg="add del">
          <ac:chgData name="Tommy Sjåfjell" userId="9faf607f2cb9346e" providerId="LiveId" clId="{60BF5B21-5648-402A-9509-DC8F42F1D9FD}" dt="2020-06-03T16:07:07.696" v="960" actId="26606"/>
          <ac:spMkLst>
            <pc:docMk/>
            <pc:sldMk cId="961999978" sldId="754"/>
            <ac:spMk id="1037" creationId="{79F40191-0F44-4FD1-82CC-ACB507C14BE6}"/>
          </ac:spMkLst>
        </pc:spChg>
        <pc:picChg chg="add mod">
          <ac:chgData name="Tommy Sjåfjell" userId="9faf607f2cb9346e" providerId="LiveId" clId="{60BF5B21-5648-402A-9509-DC8F42F1D9FD}" dt="2020-06-03T16:10:20.348" v="1050" actId="1076"/>
          <ac:picMkLst>
            <pc:docMk/>
            <pc:sldMk cId="961999978" sldId="754"/>
            <ac:picMk id="1026" creationId="{B3870C23-E389-4741-AD7B-EE0C02999DFC}"/>
          </ac:picMkLst>
        </pc:picChg>
        <pc:cxnChg chg="add del">
          <ac:chgData name="Tommy Sjåfjell" userId="9faf607f2cb9346e" providerId="LiveId" clId="{60BF5B21-5648-402A-9509-DC8F42F1D9FD}" dt="2020-06-03T16:05:21.156" v="919" actId="26606"/>
          <ac:cxnSpMkLst>
            <pc:docMk/>
            <pc:sldMk cId="961999978" sldId="754"/>
            <ac:cxnSpMk id="144" creationId="{AA2EAA10-076F-46BD-8F0F-B9A2FB77A85C}"/>
          </ac:cxnSpMkLst>
        </pc:cxnChg>
        <pc:cxnChg chg="add del">
          <ac:chgData name="Tommy Sjåfjell" userId="9faf607f2cb9346e" providerId="LiveId" clId="{60BF5B21-5648-402A-9509-DC8F42F1D9FD}" dt="2020-06-03T16:05:21.156" v="919" actId="26606"/>
          <ac:cxnSpMkLst>
            <pc:docMk/>
            <pc:sldMk cId="961999978" sldId="754"/>
            <ac:cxnSpMk id="146" creationId="{D891E407-403B-4764-86C9-33A56D3BCAA3}"/>
          </ac:cxnSpMkLst>
        </pc:cxnChg>
        <pc:cxnChg chg="add del">
          <ac:chgData name="Tommy Sjåfjell" userId="9faf607f2cb9346e" providerId="LiveId" clId="{60BF5B21-5648-402A-9509-DC8F42F1D9FD}" dt="2020-06-03T16:04:44.592" v="916" actId="26606"/>
          <ac:cxnSpMkLst>
            <pc:docMk/>
            <pc:sldMk cId="961999978" sldId="754"/>
            <ac:cxnSpMk id="1029" creationId="{AA2EAA10-076F-46BD-8F0F-B9A2FB77A85C}"/>
          </ac:cxnSpMkLst>
        </pc:cxnChg>
        <pc:cxnChg chg="add del">
          <ac:chgData name="Tommy Sjåfjell" userId="9faf607f2cb9346e" providerId="LiveId" clId="{60BF5B21-5648-402A-9509-DC8F42F1D9FD}" dt="2020-06-03T16:04:44.592" v="916" actId="26606"/>
          <ac:cxnSpMkLst>
            <pc:docMk/>
            <pc:sldMk cId="961999978" sldId="754"/>
            <ac:cxnSpMk id="1030" creationId="{D891E407-403B-4764-86C9-33A56D3BCAA3}"/>
          </ac:cxnSpMkLst>
        </pc:cxnChg>
      </pc:sldChg>
      <pc:sldChg chg="new del">
        <pc:chgData name="Tommy Sjåfjell" userId="9faf607f2cb9346e" providerId="LiveId" clId="{60BF5B21-5648-402A-9509-DC8F42F1D9FD}" dt="2020-06-03T16:24:01.587" v="1891" actId="47"/>
        <pc:sldMkLst>
          <pc:docMk/>
          <pc:sldMk cId="3480150719" sldId="755"/>
        </pc:sldMkLst>
      </pc:sldChg>
      <pc:sldChg chg="addSp modSp new mod ord setBg">
        <pc:chgData name="Tommy Sjåfjell" userId="9faf607f2cb9346e" providerId="LiveId" clId="{60BF5B21-5648-402A-9509-DC8F42F1D9FD}" dt="2020-06-04T03:21:25.617" v="8773" actId="20577"/>
        <pc:sldMkLst>
          <pc:docMk/>
          <pc:sldMk cId="43476630" sldId="756"/>
        </pc:sldMkLst>
        <pc:spChg chg="mod">
          <ac:chgData name="Tommy Sjåfjell" userId="9faf607f2cb9346e" providerId="LiveId" clId="{60BF5B21-5648-402A-9509-DC8F42F1D9FD}" dt="2020-06-04T03:20:35.786" v="8771" actId="20577"/>
          <ac:spMkLst>
            <pc:docMk/>
            <pc:sldMk cId="43476630" sldId="756"/>
            <ac:spMk id="2" creationId="{9ACD0AA2-70FD-4815-ABBB-08AEF123CEE1}"/>
          </ac:spMkLst>
        </pc:spChg>
        <pc:spChg chg="mod">
          <ac:chgData name="Tommy Sjåfjell" userId="9faf607f2cb9346e" providerId="LiveId" clId="{60BF5B21-5648-402A-9509-DC8F42F1D9FD}" dt="2020-06-04T03:20:56.687" v="8772" actId="14100"/>
          <ac:spMkLst>
            <pc:docMk/>
            <pc:sldMk cId="43476630" sldId="756"/>
            <ac:spMk id="3" creationId="{9E23E1F3-05A5-487B-AD61-333857AC2041}"/>
          </ac:spMkLst>
        </pc:spChg>
        <pc:spChg chg="add mod">
          <ac:chgData name="Tommy Sjåfjell" userId="9faf607f2cb9346e" providerId="LiveId" clId="{60BF5B21-5648-402A-9509-DC8F42F1D9FD}" dt="2020-06-03T16:28:41.397" v="2033" actId="1076"/>
          <ac:spMkLst>
            <pc:docMk/>
            <pc:sldMk cId="43476630" sldId="756"/>
            <ac:spMk id="4" creationId="{AFB4F1C3-D58D-4261-A679-EF327E6F9E89}"/>
          </ac:spMkLst>
        </pc:spChg>
        <pc:spChg chg="add mod">
          <ac:chgData name="Tommy Sjåfjell" userId="9faf607f2cb9346e" providerId="LiveId" clId="{60BF5B21-5648-402A-9509-DC8F42F1D9FD}" dt="2020-06-04T03:21:25.617" v="8773" actId="20577"/>
          <ac:spMkLst>
            <pc:docMk/>
            <pc:sldMk cId="43476630" sldId="756"/>
            <ac:spMk id="5" creationId="{23A8B7C0-3BE4-40C8-85E5-30796528E351}"/>
          </ac:spMkLst>
        </pc:spChg>
        <pc:spChg chg="add">
          <ac:chgData name="Tommy Sjåfjell" userId="9faf607f2cb9346e" providerId="LiveId" clId="{60BF5B21-5648-402A-9509-DC8F42F1D9FD}" dt="2020-06-03T16:20:53.393" v="1663" actId="26606"/>
          <ac:spMkLst>
            <pc:docMk/>
            <pc:sldMk cId="43476630" sldId="756"/>
            <ac:spMk id="8" creationId="{DAF1966E-FD40-4A4A-B61B-C4DF7FA05F06}"/>
          </ac:spMkLst>
        </pc:spChg>
        <pc:spChg chg="add">
          <ac:chgData name="Tommy Sjåfjell" userId="9faf607f2cb9346e" providerId="LiveId" clId="{60BF5B21-5648-402A-9509-DC8F42F1D9FD}" dt="2020-06-03T16:20:53.393" v="1663" actId="26606"/>
          <ac:spMkLst>
            <pc:docMk/>
            <pc:sldMk cId="43476630" sldId="756"/>
            <ac:spMk id="10" creationId="{047BFA19-D45E-416B-A404-7AF2F3F27017}"/>
          </ac:spMkLst>
        </pc:spChg>
        <pc:spChg chg="add">
          <ac:chgData name="Tommy Sjåfjell" userId="9faf607f2cb9346e" providerId="LiveId" clId="{60BF5B21-5648-402A-9509-DC8F42F1D9FD}" dt="2020-06-03T16:20:53.393" v="1663" actId="26606"/>
          <ac:spMkLst>
            <pc:docMk/>
            <pc:sldMk cId="43476630" sldId="756"/>
            <ac:spMk id="12" creationId="{8E0105E7-23DB-4CF2-8258-FF47C7620F6E}"/>
          </ac:spMkLst>
        </pc:spChg>
        <pc:spChg chg="add">
          <ac:chgData name="Tommy Sjåfjell" userId="9faf607f2cb9346e" providerId="LiveId" clId="{60BF5B21-5648-402A-9509-DC8F42F1D9FD}" dt="2020-06-03T16:20:53.393" v="1663" actId="26606"/>
          <ac:spMkLst>
            <pc:docMk/>
            <pc:sldMk cId="43476630" sldId="756"/>
            <ac:spMk id="14" creationId="{074B4F7D-14B2-478B-8BF5-01E4E0C5D263}"/>
          </ac:spMkLst>
        </pc:spChg>
      </pc:sldChg>
      <pc:sldChg chg="addSp modSp new mod ord">
        <pc:chgData name="Tommy Sjåfjell" userId="9faf607f2cb9346e" providerId="LiveId" clId="{60BF5B21-5648-402A-9509-DC8F42F1D9FD}" dt="2020-06-04T11:44:09.175" v="9360"/>
        <pc:sldMkLst>
          <pc:docMk/>
          <pc:sldMk cId="2231857018" sldId="757"/>
        </pc:sldMkLst>
        <pc:spChg chg="mod">
          <ac:chgData name="Tommy Sjåfjell" userId="9faf607f2cb9346e" providerId="LiveId" clId="{60BF5B21-5648-402A-9509-DC8F42F1D9FD}" dt="2020-06-03T16:33:35.569" v="2257" actId="5793"/>
          <ac:spMkLst>
            <pc:docMk/>
            <pc:sldMk cId="2231857018" sldId="757"/>
            <ac:spMk id="2" creationId="{7ACF9FE5-9233-4A77-922F-D32F05B52E4B}"/>
          </ac:spMkLst>
        </pc:spChg>
        <pc:spChg chg="mod">
          <ac:chgData name="Tommy Sjåfjell" userId="9faf607f2cb9346e" providerId="LiveId" clId="{60BF5B21-5648-402A-9509-DC8F42F1D9FD}" dt="2020-06-03T19:20:42.602" v="5014" actId="14100"/>
          <ac:spMkLst>
            <pc:docMk/>
            <pc:sldMk cId="2231857018" sldId="757"/>
            <ac:spMk id="3" creationId="{9AB983F3-1037-4F8F-B6CE-C22DC4F3820D}"/>
          </ac:spMkLst>
        </pc:spChg>
        <pc:spChg chg="add mod">
          <ac:chgData name="Tommy Sjåfjell" userId="9faf607f2cb9346e" providerId="LiveId" clId="{60BF5B21-5648-402A-9509-DC8F42F1D9FD}" dt="2020-06-03T19:22:19.364" v="5157" actId="14100"/>
          <ac:spMkLst>
            <pc:docMk/>
            <pc:sldMk cId="2231857018" sldId="757"/>
            <ac:spMk id="4" creationId="{55E5D93B-136B-4E61-A467-47C3FFB435EE}"/>
          </ac:spMkLst>
        </pc:spChg>
      </pc:sldChg>
      <pc:sldChg chg="new del">
        <pc:chgData name="Tommy Sjåfjell" userId="9faf607f2cb9346e" providerId="LiveId" clId="{60BF5B21-5648-402A-9509-DC8F42F1D9FD}" dt="2020-06-03T16:32:34.901" v="2068" actId="680"/>
        <pc:sldMkLst>
          <pc:docMk/>
          <pc:sldMk cId="2626365612" sldId="757"/>
        </pc:sldMkLst>
      </pc:sldChg>
      <pc:sldChg chg="addSp delSp modSp new mod setBg">
        <pc:chgData name="Tommy Sjåfjell" userId="9faf607f2cb9346e" providerId="LiveId" clId="{60BF5B21-5648-402A-9509-DC8F42F1D9FD}" dt="2020-06-04T02:46:24.681" v="7202" actId="14100"/>
        <pc:sldMkLst>
          <pc:docMk/>
          <pc:sldMk cId="744558784" sldId="758"/>
        </pc:sldMkLst>
        <pc:spChg chg="mod">
          <ac:chgData name="Tommy Sjåfjell" userId="9faf607f2cb9346e" providerId="LiveId" clId="{60BF5B21-5648-402A-9509-DC8F42F1D9FD}" dt="2020-06-03T19:45:46.776" v="6042" actId="20577"/>
          <ac:spMkLst>
            <pc:docMk/>
            <pc:sldMk cId="744558784" sldId="758"/>
            <ac:spMk id="2" creationId="{D92C8160-070C-4D50-8892-79751C2C0C59}"/>
          </ac:spMkLst>
        </pc:spChg>
        <pc:spChg chg="del">
          <ac:chgData name="Tommy Sjåfjell" userId="9faf607f2cb9346e" providerId="LiveId" clId="{60BF5B21-5648-402A-9509-DC8F42F1D9FD}" dt="2020-06-03T16:46:02.387" v="2756"/>
          <ac:spMkLst>
            <pc:docMk/>
            <pc:sldMk cId="744558784" sldId="758"/>
            <ac:spMk id="3" creationId="{A154E540-04F7-41BF-85B8-C73D104CBE1F}"/>
          </ac:spMkLst>
        </pc:spChg>
        <pc:spChg chg="add">
          <ac:chgData name="Tommy Sjåfjell" userId="9faf607f2cb9346e" providerId="LiveId" clId="{60BF5B21-5648-402A-9509-DC8F42F1D9FD}" dt="2020-06-03T16:50:48.341" v="2776" actId="26606"/>
          <ac:spMkLst>
            <pc:docMk/>
            <pc:sldMk cId="744558784" sldId="758"/>
            <ac:spMk id="10" creationId="{247AB924-1B87-43FC-B7C7-B112D5C51A0E}"/>
          </ac:spMkLst>
        </pc:spChg>
        <pc:spChg chg="add del">
          <ac:chgData name="Tommy Sjåfjell" userId="9faf607f2cb9346e" providerId="LiveId" clId="{60BF5B21-5648-402A-9509-DC8F42F1D9FD}" dt="2020-06-03T16:50:15.952" v="2771" actId="26606"/>
          <ac:spMkLst>
            <pc:docMk/>
            <pc:sldMk cId="744558784" sldId="758"/>
            <ac:spMk id="14" creationId="{247AB924-1B87-43FC-B7C7-B112D5C51A0E}"/>
          </ac:spMkLst>
        </pc:spChg>
        <pc:spChg chg="add del">
          <ac:chgData name="Tommy Sjåfjell" userId="9faf607f2cb9346e" providerId="LiveId" clId="{60BF5B21-5648-402A-9509-DC8F42F1D9FD}" dt="2020-06-03T16:50:23.386" v="2773" actId="26606"/>
          <ac:spMkLst>
            <pc:docMk/>
            <pc:sldMk cId="744558784" sldId="758"/>
            <ac:spMk id="20" creationId="{FF638861-22F4-42BD-AB54-580F4FFF9F5F}"/>
          </ac:spMkLst>
        </pc:spChg>
        <pc:spChg chg="add del">
          <ac:chgData name="Tommy Sjåfjell" userId="9faf607f2cb9346e" providerId="LiveId" clId="{60BF5B21-5648-402A-9509-DC8F42F1D9FD}" dt="2020-06-03T16:50:23.386" v="2773" actId="26606"/>
          <ac:spMkLst>
            <pc:docMk/>
            <pc:sldMk cId="744558784" sldId="758"/>
            <ac:spMk id="21" creationId="{6CACE173-0A3A-4306-B76C-60A0714C31C3}"/>
          </ac:spMkLst>
        </pc:spChg>
        <pc:spChg chg="add del">
          <ac:chgData name="Tommy Sjåfjell" userId="9faf607f2cb9346e" providerId="LiveId" clId="{60BF5B21-5648-402A-9509-DC8F42F1D9FD}" dt="2020-06-03T16:50:23.386" v="2773" actId="26606"/>
          <ac:spMkLst>
            <pc:docMk/>
            <pc:sldMk cId="744558784" sldId="758"/>
            <ac:spMk id="22" creationId="{BE5996B0-F3AC-4A78-A5EF-139FD34959EF}"/>
          </ac:spMkLst>
        </pc:spChg>
        <pc:spChg chg="add del">
          <ac:chgData name="Tommy Sjåfjell" userId="9faf607f2cb9346e" providerId="LiveId" clId="{60BF5B21-5648-402A-9509-DC8F42F1D9FD}" dt="2020-06-03T16:50:23.386" v="2773" actId="26606"/>
          <ac:spMkLst>
            <pc:docMk/>
            <pc:sldMk cId="744558784" sldId="758"/>
            <ac:spMk id="23" creationId="{347C85EF-9B88-46AF-B40D-70F2DDDE18BE}"/>
          </ac:spMkLst>
        </pc:spChg>
        <pc:spChg chg="add del">
          <ac:chgData name="Tommy Sjåfjell" userId="9faf607f2cb9346e" providerId="LiveId" clId="{60BF5B21-5648-402A-9509-DC8F42F1D9FD}" dt="2020-06-03T16:50:42.677" v="2775" actId="26606"/>
          <ac:spMkLst>
            <pc:docMk/>
            <pc:sldMk cId="744558784" sldId="758"/>
            <ac:spMk id="25" creationId="{7383B190-6BFB-422F-B667-06B7B25F096A}"/>
          </ac:spMkLst>
        </pc:spChg>
        <pc:picChg chg="add mod ord">
          <ac:chgData name="Tommy Sjåfjell" userId="9faf607f2cb9346e" providerId="LiveId" clId="{60BF5B21-5648-402A-9509-DC8F42F1D9FD}" dt="2020-06-03T19:45:55.138" v="6043" actId="14100"/>
          <ac:picMkLst>
            <pc:docMk/>
            <pc:sldMk cId="744558784" sldId="758"/>
            <ac:picMk id="5" creationId="{4F53991D-506E-482E-A707-374C0675042A}"/>
          </ac:picMkLst>
        </pc:picChg>
        <pc:picChg chg="add del mod ord">
          <ac:chgData name="Tommy Sjåfjell" userId="9faf607f2cb9346e" providerId="LiveId" clId="{60BF5B21-5648-402A-9509-DC8F42F1D9FD}" dt="2020-06-03T16:51:09.424" v="2780" actId="21"/>
          <ac:picMkLst>
            <pc:docMk/>
            <pc:sldMk cId="744558784" sldId="758"/>
            <ac:picMk id="6" creationId="{B2352767-B8EB-46D5-887F-5997E97F0F02}"/>
          </ac:picMkLst>
        </pc:picChg>
        <pc:picChg chg="add mod">
          <ac:chgData name="Tommy Sjåfjell" userId="9faf607f2cb9346e" providerId="LiveId" clId="{60BF5B21-5648-402A-9509-DC8F42F1D9FD}" dt="2020-06-04T02:46:24.681" v="7202" actId="14100"/>
          <ac:picMkLst>
            <pc:docMk/>
            <pc:sldMk cId="744558784" sldId="758"/>
            <ac:picMk id="7" creationId="{93BD443F-E57A-4E3F-9798-E86530D752B8}"/>
          </ac:picMkLst>
        </pc:picChg>
        <pc:picChg chg="add mod">
          <ac:chgData name="Tommy Sjåfjell" userId="9faf607f2cb9346e" providerId="LiveId" clId="{60BF5B21-5648-402A-9509-DC8F42F1D9FD}" dt="2020-06-04T02:46:20.229" v="7201" actId="14100"/>
          <ac:picMkLst>
            <pc:docMk/>
            <pc:sldMk cId="744558784" sldId="758"/>
            <ac:picMk id="24" creationId="{60E75D2B-F7D3-4100-B7E3-A84DA6F27137}"/>
          </ac:picMkLst>
        </pc:picChg>
        <pc:cxnChg chg="add">
          <ac:chgData name="Tommy Sjåfjell" userId="9faf607f2cb9346e" providerId="LiveId" clId="{60BF5B21-5648-402A-9509-DC8F42F1D9FD}" dt="2020-06-03T16:50:48.341" v="2776" actId="26606"/>
          <ac:cxnSpMkLst>
            <pc:docMk/>
            <pc:sldMk cId="744558784" sldId="758"/>
            <ac:cxnSpMk id="9" creationId="{99AE2756-0FC4-4155-83E7-58AAAB63E757}"/>
          </ac:cxnSpMkLst>
        </pc:cxnChg>
        <pc:cxnChg chg="add">
          <ac:chgData name="Tommy Sjåfjell" userId="9faf607f2cb9346e" providerId="LiveId" clId="{60BF5B21-5648-402A-9509-DC8F42F1D9FD}" dt="2020-06-03T16:50:48.341" v="2776" actId="26606"/>
          <ac:cxnSpMkLst>
            <pc:docMk/>
            <pc:sldMk cId="744558784" sldId="758"/>
            <ac:cxnSpMk id="11" creationId="{818DC98F-4057-4645-B948-F604F39A9CFE}"/>
          </ac:cxnSpMkLst>
        </pc:cxnChg>
        <pc:cxnChg chg="add del">
          <ac:chgData name="Tommy Sjåfjell" userId="9faf607f2cb9346e" providerId="LiveId" clId="{60BF5B21-5648-402A-9509-DC8F42F1D9FD}" dt="2020-06-03T16:50:15.952" v="2771" actId="26606"/>
          <ac:cxnSpMkLst>
            <pc:docMk/>
            <pc:sldMk cId="744558784" sldId="758"/>
            <ac:cxnSpMk id="12" creationId="{99AE2756-0FC4-4155-83E7-58AAAB63E757}"/>
          </ac:cxnSpMkLst>
        </pc:cxnChg>
        <pc:cxnChg chg="add">
          <ac:chgData name="Tommy Sjåfjell" userId="9faf607f2cb9346e" providerId="LiveId" clId="{60BF5B21-5648-402A-9509-DC8F42F1D9FD}" dt="2020-06-03T16:50:48.341" v="2776" actId="26606"/>
          <ac:cxnSpMkLst>
            <pc:docMk/>
            <pc:sldMk cId="744558784" sldId="758"/>
            <ac:cxnSpMk id="13" creationId="{DAD2B705-4A9B-408D-AA80-4F41045E09DE}"/>
          </ac:cxnSpMkLst>
        </pc:cxnChg>
        <pc:cxnChg chg="add del">
          <ac:chgData name="Tommy Sjåfjell" userId="9faf607f2cb9346e" providerId="LiveId" clId="{60BF5B21-5648-402A-9509-DC8F42F1D9FD}" dt="2020-06-03T16:50:15.952" v="2771" actId="26606"/>
          <ac:cxnSpMkLst>
            <pc:docMk/>
            <pc:sldMk cId="744558784" sldId="758"/>
            <ac:cxnSpMk id="16" creationId="{818DC98F-4057-4645-B948-F604F39A9CFE}"/>
          </ac:cxnSpMkLst>
        </pc:cxnChg>
        <pc:cxnChg chg="add del">
          <ac:chgData name="Tommy Sjåfjell" userId="9faf607f2cb9346e" providerId="LiveId" clId="{60BF5B21-5648-402A-9509-DC8F42F1D9FD}" dt="2020-06-03T16:50:15.952" v="2771" actId="26606"/>
          <ac:cxnSpMkLst>
            <pc:docMk/>
            <pc:sldMk cId="744558784" sldId="758"/>
            <ac:cxnSpMk id="18" creationId="{DAD2B705-4A9B-408D-AA80-4F41045E09DE}"/>
          </ac:cxnSpMkLst>
        </pc:cxnChg>
        <pc:cxnChg chg="add del">
          <ac:chgData name="Tommy Sjåfjell" userId="9faf607f2cb9346e" providerId="LiveId" clId="{60BF5B21-5648-402A-9509-DC8F42F1D9FD}" dt="2020-06-03T16:50:42.677" v="2775" actId="26606"/>
          <ac:cxnSpMkLst>
            <pc:docMk/>
            <pc:sldMk cId="744558784" sldId="758"/>
            <ac:cxnSpMk id="26" creationId="{ED28E597-4AF8-4D69-A9AB-A1EDC6156B04}"/>
          </ac:cxnSpMkLst>
        </pc:cxnChg>
      </pc:sldChg>
      <pc:sldChg chg="addSp modSp new mod setBg setClrOvrMap">
        <pc:chgData name="Tommy Sjåfjell" userId="9faf607f2cb9346e" providerId="LiveId" clId="{60BF5B21-5648-402A-9509-DC8F42F1D9FD}" dt="2020-06-04T11:16:06.698" v="9324" actId="1076"/>
        <pc:sldMkLst>
          <pc:docMk/>
          <pc:sldMk cId="494481080" sldId="759"/>
        </pc:sldMkLst>
        <pc:spChg chg="mod">
          <ac:chgData name="Tommy Sjåfjell" userId="9faf607f2cb9346e" providerId="LiveId" clId="{60BF5B21-5648-402A-9509-DC8F42F1D9FD}" dt="2020-06-04T11:16:03.266" v="9323" actId="1076"/>
          <ac:spMkLst>
            <pc:docMk/>
            <pc:sldMk cId="494481080" sldId="759"/>
            <ac:spMk id="2" creationId="{9BA718AA-EBFF-4899-B79F-8B5C562A4438}"/>
          </ac:spMkLst>
        </pc:spChg>
        <pc:spChg chg="mod">
          <ac:chgData name="Tommy Sjåfjell" userId="9faf607f2cb9346e" providerId="LiveId" clId="{60BF5B21-5648-402A-9509-DC8F42F1D9FD}" dt="2020-06-04T11:16:06.698" v="9324" actId="1076"/>
          <ac:spMkLst>
            <pc:docMk/>
            <pc:sldMk cId="494481080" sldId="759"/>
            <ac:spMk id="3" creationId="{40A0A338-4221-4BA5-B2BF-194DA410C4C8}"/>
          </ac:spMkLst>
        </pc:spChg>
        <pc:spChg chg="add">
          <ac:chgData name="Tommy Sjåfjell" userId="9faf607f2cb9346e" providerId="LiveId" clId="{60BF5B21-5648-402A-9509-DC8F42F1D9FD}" dt="2020-06-03T17:03:30.891" v="3459" actId="26606"/>
          <ac:spMkLst>
            <pc:docMk/>
            <pc:sldMk cId="494481080" sldId="759"/>
            <ac:spMk id="8" creationId="{2A8AA5BC-4F7A-4226-8F99-6D824B226A97}"/>
          </ac:spMkLst>
        </pc:spChg>
        <pc:spChg chg="add">
          <ac:chgData name="Tommy Sjåfjell" userId="9faf607f2cb9346e" providerId="LiveId" clId="{60BF5B21-5648-402A-9509-DC8F42F1D9FD}" dt="2020-06-03T17:03:30.891" v="3459" actId="26606"/>
          <ac:spMkLst>
            <pc:docMk/>
            <pc:sldMk cId="494481080" sldId="759"/>
            <ac:spMk id="10" creationId="{3E5445C6-DD42-4979-86FF-03730E8C6DB0}"/>
          </ac:spMkLst>
        </pc:spChg>
        <pc:cxnChg chg="add">
          <ac:chgData name="Tommy Sjåfjell" userId="9faf607f2cb9346e" providerId="LiveId" clId="{60BF5B21-5648-402A-9509-DC8F42F1D9FD}" dt="2020-06-03T17:03:30.891" v="3459" actId="26606"/>
          <ac:cxnSpMkLst>
            <pc:docMk/>
            <pc:sldMk cId="494481080" sldId="759"/>
            <ac:cxnSpMk id="12" creationId="{45000665-DFC7-417E-8FD7-516A0F15C975}"/>
          </ac:cxnSpMkLst>
        </pc:cxnChg>
      </pc:sldChg>
      <pc:sldChg chg="addSp delSp modSp new mod ord setBg">
        <pc:chgData name="Tommy Sjåfjell" userId="9faf607f2cb9346e" providerId="LiveId" clId="{60BF5B21-5648-402A-9509-DC8F42F1D9FD}" dt="2020-06-04T11:44:04.336" v="9358" actId="20578"/>
        <pc:sldMkLst>
          <pc:docMk/>
          <pc:sldMk cId="3829287062" sldId="760"/>
        </pc:sldMkLst>
        <pc:spChg chg="mod">
          <ac:chgData name="Tommy Sjåfjell" userId="9faf607f2cb9346e" providerId="LiveId" clId="{60BF5B21-5648-402A-9509-DC8F42F1D9FD}" dt="2020-06-03T17:15:12.439" v="4136" actId="14100"/>
          <ac:spMkLst>
            <pc:docMk/>
            <pc:sldMk cId="3829287062" sldId="760"/>
            <ac:spMk id="2" creationId="{E3F7949B-AE68-427F-9790-98CC4BB6DF2A}"/>
          </ac:spMkLst>
        </pc:spChg>
        <pc:spChg chg="mod">
          <ac:chgData name="Tommy Sjåfjell" userId="9faf607f2cb9346e" providerId="LiveId" clId="{60BF5B21-5648-402A-9509-DC8F42F1D9FD}" dt="2020-06-03T17:15:50.627" v="4168" actId="20577"/>
          <ac:spMkLst>
            <pc:docMk/>
            <pc:sldMk cId="3829287062" sldId="760"/>
            <ac:spMk id="3" creationId="{0A4E4D95-5683-4900-8396-E02D826649D7}"/>
          </ac:spMkLst>
        </pc:spChg>
        <pc:spChg chg="add del mod">
          <ac:chgData name="Tommy Sjåfjell" userId="9faf607f2cb9346e" providerId="LiveId" clId="{60BF5B21-5648-402A-9509-DC8F42F1D9FD}" dt="2020-06-03T17:16:45.072" v="4173"/>
          <ac:spMkLst>
            <pc:docMk/>
            <pc:sldMk cId="3829287062" sldId="760"/>
            <ac:spMk id="4" creationId="{8A665C23-0D61-483D-A567-13A61CF8E3FB}"/>
          </ac:spMkLst>
        </pc:spChg>
        <pc:spChg chg="add del mod">
          <ac:chgData name="Tommy Sjåfjell" userId="9faf607f2cb9346e" providerId="LiveId" clId="{60BF5B21-5648-402A-9509-DC8F42F1D9FD}" dt="2020-06-03T17:20:23.805" v="4499" actId="478"/>
          <ac:spMkLst>
            <pc:docMk/>
            <pc:sldMk cId="3829287062" sldId="760"/>
            <ac:spMk id="5" creationId="{F15BCFB1-FAD5-45FD-93B2-B772A08913C6}"/>
          </ac:spMkLst>
        </pc:spChg>
        <pc:spChg chg="add mod">
          <ac:chgData name="Tommy Sjåfjell" userId="9faf607f2cb9346e" providerId="LiveId" clId="{60BF5B21-5648-402A-9509-DC8F42F1D9FD}" dt="2020-06-03T17:24:25.595" v="4920" actId="122"/>
          <ac:spMkLst>
            <pc:docMk/>
            <pc:sldMk cId="3829287062" sldId="760"/>
            <ac:spMk id="6" creationId="{F04CA5E1-FF31-469C-9C49-9D97F3000E31}"/>
          </ac:spMkLst>
        </pc:spChg>
        <pc:spChg chg="add">
          <ac:chgData name="Tommy Sjåfjell" userId="9faf607f2cb9346e" providerId="LiveId" clId="{60BF5B21-5648-402A-9509-DC8F42F1D9FD}" dt="2020-06-03T17:13:42.475" v="4119" actId="26606"/>
          <ac:spMkLst>
            <pc:docMk/>
            <pc:sldMk cId="3829287062" sldId="760"/>
            <ac:spMk id="8" creationId="{F98ED85F-DCEE-4B50-802E-71A6E3E12B04}"/>
          </ac:spMkLst>
        </pc:spChg>
        <pc:cxnChg chg="add">
          <ac:chgData name="Tommy Sjåfjell" userId="9faf607f2cb9346e" providerId="LiveId" clId="{60BF5B21-5648-402A-9509-DC8F42F1D9FD}" dt="2020-06-03T17:13:42.475" v="4119" actId="26606"/>
          <ac:cxnSpMkLst>
            <pc:docMk/>
            <pc:sldMk cId="3829287062" sldId="760"/>
            <ac:cxnSpMk id="10" creationId="{E8E35B83-1EC3-4F87-9D54-D863463351B9}"/>
          </ac:cxnSpMkLst>
        </pc:cxnChg>
      </pc:sldChg>
      <pc:sldChg chg="addSp delSp modSp new mod setBg">
        <pc:chgData name="Tommy Sjåfjell" userId="9faf607f2cb9346e" providerId="LiveId" clId="{60BF5B21-5648-402A-9509-DC8F42F1D9FD}" dt="2020-06-04T03:03:58.472" v="8221"/>
        <pc:sldMkLst>
          <pc:docMk/>
          <pc:sldMk cId="4067970137" sldId="761"/>
        </pc:sldMkLst>
        <pc:spChg chg="mod">
          <ac:chgData name="Tommy Sjåfjell" userId="9faf607f2cb9346e" providerId="LiveId" clId="{60BF5B21-5648-402A-9509-DC8F42F1D9FD}" dt="2020-06-04T03:00:43.687" v="7775" actId="26606"/>
          <ac:spMkLst>
            <pc:docMk/>
            <pc:sldMk cId="4067970137" sldId="761"/>
            <ac:spMk id="2" creationId="{56B68DEF-B631-43E8-B027-37A4D080E3C9}"/>
          </ac:spMkLst>
        </pc:spChg>
        <pc:spChg chg="mod">
          <ac:chgData name="Tommy Sjåfjell" userId="9faf607f2cb9346e" providerId="LiveId" clId="{60BF5B21-5648-402A-9509-DC8F42F1D9FD}" dt="2020-06-04T03:01:35.007" v="7836" actId="20577"/>
          <ac:spMkLst>
            <pc:docMk/>
            <pc:sldMk cId="4067970137" sldId="761"/>
            <ac:spMk id="3" creationId="{AD9495AB-EE40-4FDB-95C4-27269EBD279C}"/>
          </ac:spMkLst>
        </pc:spChg>
        <pc:spChg chg="add del mod">
          <ac:chgData name="Tommy Sjåfjell" userId="9faf607f2cb9346e" providerId="LiveId" clId="{60BF5B21-5648-402A-9509-DC8F42F1D9FD}" dt="2020-06-04T03:03:58.472" v="8221"/>
          <ac:spMkLst>
            <pc:docMk/>
            <pc:sldMk cId="4067970137" sldId="761"/>
            <ac:spMk id="4" creationId="{C76FB899-54F1-480A-B833-20F56A2206EE}"/>
          </ac:spMkLst>
        </pc:spChg>
        <pc:spChg chg="add">
          <ac:chgData name="Tommy Sjåfjell" userId="9faf607f2cb9346e" providerId="LiveId" clId="{60BF5B21-5648-402A-9509-DC8F42F1D9FD}" dt="2020-06-04T03:00:43.687" v="7775" actId="26606"/>
          <ac:spMkLst>
            <pc:docMk/>
            <pc:sldMk cId="4067970137" sldId="761"/>
            <ac:spMk id="8" creationId="{F98ED85F-DCEE-4B50-802E-71A6E3E12B04}"/>
          </ac:spMkLst>
        </pc:spChg>
        <pc:cxnChg chg="add">
          <ac:chgData name="Tommy Sjåfjell" userId="9faf607f2cb9346e" providerId="LiveId" clId="{60BF5B21-5648-402A-9509-DC8F42F1D9FD}" dt="2020-06-04T03:00:43.687" v="7775" actId="26606"/>
          <ac:cxnSpMkLst>
            <pc:docMk/>
            <pc:sldMk cId="4067970137" sldId="761"/>
            <ac:cxnSpMk id="10" creationId="{E8E35B83-1EC3-4F87-9D54-D863463351B9}"/>
          </ac:cxnSpMkLst>
        </pc:cxnChg>
      </pc:sldChg>
      <pc:sldChg chg="addSp delSp modSp new mod setBg">
        <pc:chgData name="Tommy Sjåfjell" userId="9faf607f2cb9346e" providerId="LiveId" clId="{60BF5B21-5648-402A-9509-DC8F42F1D9FD}" dt="2020-06-04T11:13:51.323" v="9201" actId="26606"/>
        <pc:sldMkLst>
          <pc:docMk/>
          <pc:sldMk cId="1751482354" sldId="762"/>
        </pc:sldMkLst>
        <pc:spChg chg="mod">
          <ac:chgData name="Tommy Sjåfjell" userId="9faf607f2cb9346e" providerId="LiveId" clId="{60BF5B21-5648-402A-9509-DC8F42F1D9FD}" dt="2020-06-04T11:13:51.323" v="9201" actId="26606"/>
          <ac:spMkLst>
            <pc:docMk/>
            <pc:sldMk cId="1751482354" sldId="762"/>
            <ac:spMk id="2" creationId="{5FF31FB4-E769-4DD3-8511-6B75416A86F3}"/>
          </ac:spMkLst>
        </pc:spChg>
        <pc:spChg chg="add del mod">
          <ac:chgData name="Tommy Sjåfjell" userId="9faf607f2cb9346e" providerId="LiveId" clId="{60BF5B21-5648-402A-9509-DC8F42F1D9FD}" dt="2020-06-04T11:13:51.323" v="9201" actId="26606"/>
          <ac:spMkLst>
            <pc:docMk/>
            <pc:sldMk cId="1751482354" sldId="762"/>
            <ac:spMk id="3" creationId="{69E418C5-1566-4611-9C98-75C8E66932B3}"/>
          </ac:spMkLst>
        </pc:spChg>
        <pc:spChg chg="add del">
          <ac:chgData name="Tommy Sjåfjell" userId="9faf607f2cb9346e" providerId="LiveId" clId="{60BF5B21-5648-402A-9509-DC8F42F1D9FD}" dt="2020-06-04T11:13:51.295" v="9200" actId="26606"/>
          <ac:spMkLst>
            <pc:docMk/>
            <pc:sldMk cId="1751482354" sldId="762"/>
            <ac:spMk id="9" creationId="{3A5B4632-C963-4296-86F0-79AA9EA5AE98}"/>
          </ac:spMkLst>
        </pc:spChg>
        <pc:spChg chg="add">
          <ac:chgData name="Tommy Sjåfjell" userId="9faf607f2cb9346e" providerId="LiveId" clId="{60BF5B21-5648-402A-9509-DC8F42F1D9FD}" dt="2020-06-04T11:13:51.323" v="9201" actId="26606"/>
          <ac:spMkLst>
            <pc:docMk/>
            <pc:sldMk cId="1751482354" sldId="762"/>
            <ac:spMk id="10" creationId="{59A309A7-1751-4ABE-A3C1-EEC40366AD89}"/>
          </ac:spMkLst>
        </pc:spChg>
        <pc:spChg chg="add">
          <ac:chgData name="Tommy Sjåfjell" userId="9faf607f2cb9346e" providerId="LiveId" clId="{60BF5B21-5648-402A-9509-DC8F42F1D9FD}" dt="2020-06-04T11:13:51.323" v="9201" actId="26606"/>
          <ac:spMkLst>
            <pc:docMk/>
            <pc:sldMk cId="1751482354" sldId="762"/>
            <ac:spMk id="11" creationId="{69E418C5-1566-4611-9C98-75C8E66932B3}"/>
          </ac:spMkLst>
        </pc:spChg>
        <pc:spChg chg="add">
          <ac:chgData name="Tommy Sjåfjell" userId="9faf607f2cb9346e" providerId="LiveId" clId="{60BF5B21-5648-402A-9509-DC8F42F1D9FD}" dt="2020-06-04T11:13:51.323" v="9201" actId="26606"/>
          <ac:spMkLst>
            <pc:docMk/>
            <pc:sldMk cId="1751482354" sldId="762"/>
            <ac:spMk id="12" creationId="{967D8EB6-EAE1-4F9C-B398-83321E287204}"/>
          </ac:spMkLst>
        </pc:spChg>
        <pc:graphicFrameChg chg="add del">
          <ac:chgData name="Tommy Sjåfjell" userId="9faf607f2cb9346e" providerId="LiveId" clId="{60BF5B21-5648-402A-9509-DC8F42F1D9FD}" dt="2020-06-04T11:13:51.295" v="9200" actId="26606"/>
          <ac:graphicFrameMkLst>
            <pc:docMk/>
            <pc:sldMk cId="1751482354" sldId="762"/>
            <ac:graphicFrameMk id="5" creationId="{8307A2E4-340B-4B30-8153-1CADD4A5D9E9}"/>
          </ac:graphicFrameMkLst>
        </pc:graphicFrameChg>
        <pc:picChg chg="add">
          <ac:chgData name="Tommy Sjåfjell" userId="9faf607f2cb9346e" providerId="LiveId" clId="{60BF5B21-5648-402A-9509-DC8F42F1D9FD}" dt="2020-06-04T11:13:51.323" v="9201" actId="26606"/>
          <ac:picMkLst>
            <pc:docMk/>
            <pc:sldMk cId="1751482354" sldId="762"/>
            <ac:picMk id="7" creationId="{0F0CE56E-3594-4EAA-B063-2B67BC3B1A2C}"/>
          </ac:picMkLst>
        </pc:picChg>
      </pc:sldChg>
      <pc:sldChg chg="addSp delSp modSp new mod">
        <pc:chgData name="Tommy Sjåfjell" userId="9faf607f2cb9346e" providerId="LiveId" clId="{60BF5B21-5648-402A-9509-DC8F42F1D9FD}" dt="2020-06-04T12:16:46.052" v="9497" actId="255"/>
        <pc:sldMkLst>
          <pc:docMk/>
          <pc:sldMk cId="2207368899" sldId="763"/>
        </pc:sldMkLst>
        <pc:spChg chg="mod">
          <ac:chgData name="Tommy Sjåfjell" userId="9faf607f2cb9346e" providerId="LiveId" clId="{60BF5B21-5648-402A-9509-DC8F42F1D9FD}" dt="2020-06-04T12:13:40.004" v="9452" actId="122"/>
          <ac:spMkLst>
            <pc:docMk/>
            <pc:sldMk cId="2207368899" sldId="763"/>
            <ac:spMk id="2" creationId="{369FC624-7C07-4A38-A36C-E68BFB9ED22F}"/>
          </ac:spMkLst>
        </pc:spChg>
        <pc:spChg chg="del">
          <ac:chgData name="Tommy Sjåfjell" userId="9faf607f2cb9346e" providerId="LiveId" clId="{60BF5B21-5648-402A-9509-DC8F42F1D9FD}" dt="2020-06-04T12:12:04.240" v="9362"/>
          <ac:spMkLst>
            <pc:docMk/>
            <pc:sldMk cId="2207368899" sldId="763"/>
            <ac:spMk id="3" creationId="{50159116-982A-4DA8-BBF3-1D57645DE6A0}"/>
          </ac:spMkLst>
        </pc:spChg>
        <pc:spChg chg="add mod">
          <ac:chgData name="Tommy Sjåfjell" userId="9faf607f2cb9346e" providerId="LiveId" clId="{60BF5B21-5648-402A-9509-DC8F42F1D9FD}" dt="2020-06-04T12:16:46.052" v="9497" actId="255"/>
          <ac:spMkLst>
            <pc:docMk/>
            <pc:sldMk cId="2207368899" sldId="763"/>
            <ac:spMk id="6" creationId="{EFE84D3B-C19F-4382-8568-8B0C7A4BD6DA}"/>
          </ac:spMkLst>
        </pc:spChg>
        <pc:picChg chg="add mod">
          <ac:chgData name="Tommy Sjåfjell" userId="9faf607f2cb9346e" providerId="LiveId" clId="{60BF5B21-5648-402A-9509-DC8F42F1D9FD}" dt="2020-06-04T12:12:07.745" v="9364" actId="962"/>
          <ac:picMkLst>
            <pc:docMk/>
            <pc:sldMk cId="2207368899" sldId="763"/>
            <ac:picMk id="5" creationId="{F81ADDC4-071F-4C25-A062-98333FD2E804}"/>
          </ac:picMkLst>
        </pc:picChg>
      </pc:sldChg>
      <pc:sldMasterChg chg="del delSldLayout">
        <pc:chgData name="Tommy Sjåfjell" userId="9faf607f2cb9346e" providerId="LiveId" clId="{60BF5B21-5648-402A-9509-DC8F42F1D9FD}" dt="2020-06-03T19:53:02.376" v="6162" actId="47"/>
        <pc:sldMasterMkLst>
          <pc:docMk/>
          <pc:sldMasterMk cId="3885638616" sldId="2147483756"/>
        </pc:sldMasterMkLst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1252575809" sldId="2147483757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810454168" sldId="2147483758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1232785797" sldId="2147483759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2191049108" sldId="2147483760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4080588015" sldId="2147483761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3785544133" sldId="2147483762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1832403645" sldId="2147483763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2051227276" sldId="2147483764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3941073485" sldId="2147483765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3396309538" sldId="2147483766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40825674" sldId="2147483767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2578010011" sldId="2147483768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2019324907" sldId="2147483769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3557582095" sldId="2147483770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3615311080" sldId="2147483771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653071450" sldId="2147483772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2122296420" sldId="2147483773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290935105" sldId="2147483774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144517933" sldId="2147483775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1051550172" sldId="2147483776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2851541263" sldId="2147483777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1299685375" sldId="2147483778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3021372964" sldId="2147483779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1538619928" sldId="2147483780"/>
          </pc:sldLayoutMkLst>
        </pc:sldLayoutChg>
        <pc:sldLayoutChg chg="del">
          <pc:chgData name="Tommy Sjåfjell" userId="9faf607f2cb9346e" providerId="LiveId" clId="{60BF5B21-5648-402A-9509-DC8F42F1D9FD}" dt="2020-06-03T19:53:02.376" v="6162" actId="47"/>
          <pc:sldLayoutMkLst>
            <pc:docMk/>
            <pc:sldMasterMk cId="3885638616" sldId="2147483756"/>
            <pc:sldLayoutMk cId="3023701431" sldId="2147483781"/>
          </pc:sldLayoutMkLst>
        </pc:sldLayoutChg>
      </pc:sldMasterChg>
    </pc:docChg>
  </pc:docChgLst>
  <pc:docChgLst>
    <pc:chgData name="Tommy Sjåfjell" userId="9faf607f2cb9346e" providerId="LiveId" clId="{74307391-1A14-4AF6-8E8A-E59F7DCA3BC3}"/>
    <pc:docChg chg="undo custSel mod addSld delSld modSld sldOrd addMainMaster delMainMaster">
      <pc:chgData name="Tommy Sjåfjell" userId="9faf607f2cb9346e" providerId="LiveId" clId="{74307391-1A14-4AF6-8E8A-E59F7DCA3BC3}" dt="2021-01-13T06:27:04.895" v="11257" actId="478"/>
      <pc:docMkLst>
        <pc:docMk/>
      </pc:docMkLst>
      <pc:sldChg chg="del">
        <pc:chgData name="Tommy Sjåfjell" userId="9faf607f2cb9346e" providerId="LiveId" clId="{74307391-1A14-4AF6-8E8A-E59F7DCA3BC3}" dt="2021-01-09T08:04:42.474" v="16" actId="47"/>
        <pc:sldMkLst>
          <pc:docMk/>
          <pc:sldMk cId="4193130522" sldId="308"/>
        </pc:sldMkLst>
      </pc:sldChg>
      <pc:sldChg chg="add del ord">
        <pc:chgData name="Tommy Sjåfjell" userId="9faf607f2cb9346e" providerId="LiveId" clId="{74307391-1A14-4AF6-8E8A-E59F7DCA3BC3}" dt="2021-01-09T08:04:47.203" v="21" actId="47"/>
        <pc:sldMkLst>
          <pc:docMk/>
          <pc:sldMk cId="2274076340" sldId="434"/>
        </pc:sldMkLst>
      </pc:sldChg>
      <pc:sldChg chg="addSp delSp modSp mod">
        <pc:chgData name="Tommy Sjåfjell" userId="9faf607f2cb9346e" providerId="LiveId" clId="{74307391-1A14-4AF6-8E8A-E59F7DCA3BC3}" dt="2021-01-12T12:54:13.423" v="9299" actId="14100"/>
        <pc:sldMkLst>
          <pc:docMk/>
          <pc:sldMk cId="4167906164" sldId="457"/>
        </pc:sldMkLst>
        <pc:spChg chg="ord">
          <ac:chgData name="Tommy Sjåfjell" userId="9faf607f2cb9346e" providerId="LiveId" clId="{74307391-1A14-4AF6-8E8A-E59F7DCA3BC3}" dt="2021-01-09T08:09:00.480" v="52" actId="26606"/>
          <ac:spMkLst>
            <pc:docMk/>
            <pc:sldMk cId="4167906164" sldId="457"/>
            <ac:spMk id="2" creationId="{1EA87684-EB3D-4791-BBC7-D0DAB49DD664}"/>
          </ac:spMkLst>
        </pc:spChg>
        <pc:spChg chg="ord">
          <ac:chgData name="Tommy Sjåfjell" userId="9faf607f2cb9346e" providerId="LiveId" clId="{74307391-1A14-4AF6-8E8A-E59F7DCA3BC3}" dt="2021-01-09T08:09:00.480" v="52" actId="26606"/>
          <ac:spMkLst>
            <pc:docMk/>
            <pc:sldMk cId="4167906164" sldId="457"/>
            <ac:spMk id="4" creationId="{B105DA16-F886-4C77-86AD-5AF20E251F60}"/>
          </ac:spMkLst>
        </pc:spChg>
        <pc:spChg chg="del mod">
          <ac:chgData name="Tommy Sjåfjell" userId="9faf607f2cb9346e" providerId="LiveId" clId="{74307391-1A14-4AF6-8E8A-E59F7DCA3BC3}" dt="2021-01-11T09:50:36.235" v="8674" actId="21"/>
          <ac:spMkLst>
            <pc:docMk/>
            <pc:sldMk cId="4167906164" sldId="457"/>
            <ac:spMk id="5" creationId="{4FD6D3F4-5F1A-4F91-A7DB-F130562861C7}"/>
          </ac:spMkLst>
        </pc:spChg>
        <pc:spChg chg="add mod">
          <ac:chgData name="Tommy Sjåfjell" userId="9faf607f2cb9346e" providerId="LiveId" clId="{74307391-1A14-4AF6-8E8A-E59F7DCA3BC3}" dt="2021-01-12T10:36:34.708" v="9296" actId="1076"/>
          <ac:spMkLst>
            <pc:docMk/>
            <pc:sldMk cId="4167906164" sldId="457"/>
            <ac:spMk id="6" creationId="{B37E1B34-2156-42F2-B3DA-9FA4AAD3EADA}"/>
          </ac:spMkLst>
        </pc:spChg>
        <pc:spChg chg="add mod">
          <ac:chgData name="Tommy Sjåfjell" userId="9faf607f2cb9346e" providerId="LiveId" clId="{74307391-1A14-4AF6-8E8A-E59F7DCA3BC3}" dt="2021-01-12T12:54:13.423" v="9299" actId="14100"/>
          <ac:spMkLst>
            <pc:docMk/>
            <pc:sldMk cId="4167906164" sldId="457"/>
            <ac:spMk id="8" creationId="{28B45A3A-6D0D-494E-8E38-CEC6101A60F2}"/>
          </ac:spMkLst>
        </pc:spChg>
        <pc:spChg chg="add mod">
          <ac:chgData name="Tommy Sjåfjell" userId="9faf607f2cb9346e" providerId="LiveId" clId="{74307391-1A14-4AF6-8E8A-E59F7DCA3BC3}" dt="2021-01-09T08:12:34.091" v="149" actId="1076"/>
          <ac:spMkLst>
            <pc:docMk/>
            <pc:sldMk cId="4167906164" sldId="457"/>
            <ac:spMk id="8" creationId="{95CB675C-8E1D-46BA-884A-DEAE44CC0221}"/>
          </ac:spMkLst>
        </pc:spChg>
        <pc:spChg chg="add mod">
          <ac:chgData name="Tommy Sjåfjell" userId="9faf607f2cb9346e" providerId="LiveId" clId="{74307391-1A14-4AF6-8E8A-E59F7DCA3BC3}" dt="2021-01-09T14:38:26.036" v="7230" actId="1076"/>
          <ac:spMkLst>
            <pc:docMk/>
            <pc:sldMk cId="4167906164" sldId="457"/>
            <ac:spMk id="10" creationId="{2533FE42-9522-47FE-B12E-577C1DCFE2DE}"/>
          </ac:spMkLst>
        </pc:spChg>
        <pc:spChg chg="add mod">
          <ac:chgData name="Tommy Sjåfjell" userId="9faf607f2cb9346e" providerId="LiveId" clId="{74307391-1A14-4AF6-8E8A-E59F7DCA3BC3}" dt="2021-01-11T09:51:51.032" v="8720" actId="790"/>
          <ac:spMkLst>
            <pc:docMk/>
            <pc:sldMk cId="4167906164" sldId="457"/>
            <ac:spMk id="13" creationId="{7F80A773-600F-4343-BE09-E0F49DF285B7}"/>
          </ac:spMkLst>
        </pc:spChg>
        <pc:spChg chg="del">
          <ac:chgData name="Tommy Sjåfjell" userId="9faf607f2cb9346e" providerId="LiveId" clId="{74307391-1A14-4AF6-8E8A-E59F7DCA3BC3}" dt="2021-01-09T08:09:00.480" v="52" actId="26606"/>
          <ac:spMkLst>
            <pc:docMk/>
            <pc:sldMk cId="4167906164" sldId="457"/>
            <ac:spMk id="23" creationId="{32BC26D8-82FB-445E-AA49-62A77D7C1EE0}"/>
          </ac:spMkLst>
        </pc:spChg>
        <pc:spChg chg="del">
          <ac:chgData name="Tommy Sjåfjell" userId="9faf607f2cb9346e" providerId="LiveId" clId="{74307391-1A14-4AF6-8E8A-E59F7DCA3BC3}" dt="2021-01-09T08:09:00.480" v="52" actId="26606"/>
          <ac:spMkLst>
            <pc:docMk/>
            <pc:sldMk cId="4167906164" sldId="457"/>
            <ac:spMk id="24" creationId="{CB44330D-EA18-4254-AA95-EB49948539B8}"/>
          </ac:spMkLst>
        </pc:spChg>
        <pc:spChg chg="add">
          <ac:chgData name="Tommy Sjåfjell" userId="9faf607f2cb9346e" providerId="LiveId" clId="{74307391-1A14-4AF6-8E8A-E59F7DCA3BC3}" dt="2021-01-09T08:09:00.480" v="52" actId="26606"/>
          <ac:spMkLst>
            <pc:docMk/>
            <pc:sldMk cId="4167906164" sldId="457"/>
            <ac:spMk id="29" creationId="{823AC064-BC96-4F32-8AE1-B2FD38754823}"/>
          </ac:spMkLst>
        </pc:spChg>
        <pc:graphicFrameChg chg="add del mod">
          <ac:chgData name="Tommy Sjåfjell" userId="9faf607f2cb9346e" providerId="LiveId" clId="{74307391-1A14-4AF6-8E8A-E59F7DCA3BC3}" dt="2021-01-09T08:05:13.848" v="26" actId="478"/>
          <ac:graphicFrameMkLst>
            <pc:docMk/>
            <pc:sldMk cId="4167906164" sldId="457"/>
            <ac:graphicFrameMk id="6" creationId="{5FD307E4-50E0-4632-8F61-23120E9D25E5}"/>
          </ac:graphicFrameMkLst>
        </pc:graphicFrameChg>
        <pc:picChg chg="del mod">
          <ac:chgData name="Tommy Sjåfjell" userId="9faf607f2cb9346e" providerId="LiveId" clId="{74307391-1A14-4AF6-8E8A-E59F7DCA3BC3}" dt="2021-01-09T11:52:33.293" v="5610" actId="478"/>
          <ac:picMkLst>
            <pc:docMk/>
            <pc:sldMk cId="4167906164" sldId="457"/>
            <ac:picMk id="3" creationId="{7913DF3A-7689-44FE-95EA-183F589E8927}"/>
          </ac:picMkLst>
        </pc:picChg>
        <pc:picChg chg="add mod">
          <ac:chgData name="Tommy Sjåfjell" userId="9faf607f2cb9346e" providerId="LiveId" clId="{74307391-1A14-4AF6-8E8A-E59F7DCA3BC3}" dt="2021-01-12T12:54:08.490" v="9298" actId="14100"/>
          <ac:picMkLst>
            <pc:docMk/>
            <pc:sldMk cId="4167906164" sldId="457"/>
            <ac:picMk id="3" creationId="{DFF0C38E-ECCD-4F0B-A621-008432B2FB94}"/>
          </ac:picMkLst>
        </pc:picChg>
        <pc:picChg chg="add mod">
          <ac:chgData name="Tommy Sjåfjell" userId="9faf607f2cb9346e" providerId="LiveId" clId="{74307391-1A14-4AF6-8E8A-E59F7DCA3BC3}" dt="2021-01-11T14:58:36.637" v="9045" actId="1076"/>
          <ac:picMkLst>
            <pc:docMk/>
            <pc:sldMk cId="4167906164" sldId="457"/>
            <ac:picMk id="7" creationId="{2EB251AA-9644-4E55-8E3A-2F0C249539AB}"/>
          </ac:picMkLst>
        </pc:picChg>
        <pc:picChg chg="del">
          <ac:chgData name="Tommy Sjåfjell" userId="9faf607f2cb9346e" providerId="LiveId" clId="{74307391-1A14-4AF6-8E8A-E59F7DCA3BC3}" dt="2021-01-09T08:04:51.151" v="22" actId="478"/>
          <ac:picMkLst>
            <pc:docMk/>
            <pc:sldMk cId="4167906164" sldId="457"/>
            <ac:picMk id="9" creationId="{8344D7E8-9F57-4DAB-B7CD-2704D3494DB4}"/>
          </ac:picMkLst>
        </pc:picChg>
        <pc:picChg chg="add del mod">
          <ac:chgData name="Tommy Sjåfjell" userId="9faf607f2cb9346e" providerId="LiveId" clId="{74307391-1A14-4AF6-8E8A-E59F7DCA3BC3}" dt="2021-01-10T07:36:54.057" v="7437" actId="478"/>
          <ac:picMkLst>
            <pc:docMk/>
            <pc:sldMk cId="4167906164" sldId="457"/>
            <ac:picMk id="10" creationId="{5002F987-67F1-493F-9827-85AB90C92F28}"/>
          </ac:picMkLst>
        </pc:picChg>
        <pc:picChg chg="add mod">
          <ac:chgData name="Tommy Sjåfjell" userId="9faf607f2cb9346e" providerId="LiveId" clId="{74307391-1A14-4AF6-8E8A-E59F7DCA3BC3}" dt="2021-01-12T10:36:21.426" v="9292" actId="1076"/>
          <ac:picMkLst>
            <pc:docMk/>
            <pc:sldMk cId="4167906164" sldId="457"/>
            <ac:picMk id="11" creationId="{73E4FBD8-2F00-4313-91E6-0A160741C18A}"/>
          </ac:picMkLst>
        </pc:picChg>
        <pc:cxnChg chg="add">
          <ac:chgData name="Tommy Sjåfjell" userId="9faf607f2cb9346e" providerId="LiveId" clId="{74307391-1A14-4AF6-8E8A-E59F7DCA3BC3}" dt="2021-01-09T08:09:00.480" v="52" actId="26606"/>
          <ac:cxnSpMkLst>
            <pc:docMk/>
            <pc:sldMk cId="4167906164" sldId="457"/>
            <ac:cxnSpMk id="31" creationId="{7E7C77BC-7138-40B1-A15B-20F57A494629}"/>
          </ac:cxnSpMkLst>
        </pc:cxnChg>
        <pc:cxnChg chg="add">
          <ac:chgData name="Tommy Sjåfjell" userId="9faf607f2cb9346e" providerId="LiveId" clId="{74307391-1A14-4AF6-8E8A-E59F7DCA3BC3}" dt="2021-01-09T08:09:00.480" v="52" actId="26606"/>
          <ac:cxnSpMkLst>
            <pc:docMk/>
            <pc:sldMk cId="4167906164" sldId="457"/>
            <ac:cxnSpMk id="33" creationId="{DB146403-F3D6-484B-B2ED-97F9565D0370}"/>
          </ac:cxnSpMkLst>
        </pc:cxnChg>
      </pc:sldChg>
      <pc:sldChg chg="ord">
        <pc:chgData name="Tommy Sjåfjell" userId="9faf607f2cb9346e" providerId="LiveId" clId="{74307391-1A14-4AF6-8E8A-E59F7DCA3BC3}" dt="2021-01-09T08:04:33.590" v="3"/>
        <pc:sldMkLst>
          <pc:docMk/>
          <pc:sldMk cId="2039118255" sldId="558"/>
        </pc:sldMkLst>
      </pc:sldChg>
      <pc:sldChg chg="modSp new mod">
        <pc:chgData name="Tommy Sjåfjell" userId="9faf607f2cb9346e" providerId="LiveId" clId="{74307391-1A14-4AF6-8E8A-E59F7DCA3BC3}" dt="2021-01-09T08:13:59.752" v="169" actId="20577"/>
        <pc:sldMkLst>
          <pc:docMk/>
          <pc:sldMk cId="42083256" sldId="559"/>
        </pc:sldMkLst>
        <pc:spChg chg="mod">
          <ac:chgData name="Tommy Sjåfjell" userId="9faf607f2cb9346e" providerId="LiveId" clId="{74307391-1A14-4AF6-8E8A-E59F7DCA3BC3}" dt="2021-01-09T08:13:59.752" v="169" actId="20577"/>
          <ac:spMkLst>
            <pc:docMk/>
            <pc:sldMk cId="42083256" sldId="559"/>
            <ac:spMk id="2" creationId="{D5171928-9416-40CF-ACA6-318346E0C93B}"/>
          </ac:spMkLst>
        </pc:spChg>
      </pc:sldChg>
      <pc:sldChg chg="del">
        <pc:chgData name="Tommy Sjåfjell" userId="9faf607f2cb9346e" providerId="LiveId" clId="{74307391-1A14-4AF6-8E8A-E59F7DCA3BC3}" dt="2021-01-09T08:04:40.758" v="11" actId="47"/>
        <pc:sldMkLst>
          <pc:docMk/>
          <pc:sldMk cId="3738197545" sldId="559"/>
        </pc:sldMkLst>
      </pc:sldChg>
      <pc:sldChg chg="del">
        <pc:chgData name="Tommy Sjåfjell" userId="9faf607f2cb9346e" providerId="LiveId" clId="{74307391-1A14-4AF6-8E8A-E59F7DCA3BC3}" dt="2021-01-09T08:04:39.798" v="7" actId="47"/>
        <pc:sldMkLst>
          <pc:docMk/>
          <pc:sldMk cId="2243053673" sldId="560"/>
        </pc:sldMkLst>
      </pc:sldChg>
      <pc:sldChg chg="modSp new mod ord">
        <pc:chgData name="Tommy Sjåfjell" userId="9faf607f2cb9346e" providerId="LiveId" clId="{74307391-1A14-4AF6-8E8A-E59F7DCA3BC3}" dt="2021-01-09T08:15:55.544" v="389" actId="14100"/>
        <pc:sldMkLst>
          <pc:docMk/>
          <pc:sldMk cId="3647244340" sldId="560"/>
        </pc:sldMkLst>
        <pc:spChg chg="mod">
          <ac:chgData name="Tommy Sjåfjell" userId="9faf607f2cb9346e" providerId="LiveId" clId="{74307391-1A14-4AF6-8E8A-E59F7DCA3BC3}" dt="2021-01-09T08:15:55.544" v="389" actId="14100"/>
          <ac:spMkLst>
            <pc:docMk/>
            <pc:sldMk cId="3647244340" sldId="560"/>
            <ac:spMk id="2" creationId="{4A795833-B1A6-4801-94B3-48933ED2748B}"/>
          </ac:spMkLst>
        </pc:spChg>
      </pc:sldChg>
      <pc:sldChg chg="addSp delSp modSp mod ord">
        <pc:chgData name="Tommy Sjåfjell" userId="9faf607f2cb9346e" providerId="LiveId" clId="{74307391-1A14-4AF6-8E8A-E59F7DCA3BC3}" dt="2021-01-09T14:37:04.126" v="7217" actId="478"/>
        <pc:sldMkLst>
          <pc:docMk/>
          <pc:sldMk cId="3147287130" sldId="561"/>
        </pc:sldMkLst>
        <pc:spChg chg="mod">
          <ac:chgData name="Tommy Sjåfjell" userId="9faf607f2cb9346e" providerId="LiveId" clId="{74307391-1A14-4AF6-8E8A-E59F7DCA3BC3}" dt="2021-01-09T12:38:20.908" v="6236" actId="20577"/>
          <ac:spMkLst>
            <pc:docMk/>
            <pc:sldMk cId="3147287130" sldId="561"/>
            <ac:spMk id="2" creationId="{ED55C022-4EB4-4F14-8722-EAC4C325A581}"/>
          </ac:spMkLst>
        </pc:spChg>
        <pc:spChg chg="del mod">
          <ac:chgData name="Tommy Sjåfjell" userId="9faf607f2cb9346e" providerId="LiveId" clId="{74307391-1A14-4AF6-8E8A-E59F7DCA3BC3}" dt="2021-01-09T12:37:31.350" v="6223" actId="478"/>
          <ac:spMkLst>
            <pc:docMk/>
            <pc:sldMk cId="3147287130" sldId="561"/>
            <ac:spMk id="3" creationId="{8F770B3C-E8AB-43AF-90B2-11D8F1F9373B}"/>
          </ac:spMkLst>
        </pc:spChg>
        <pc:spChg chg="mod">
          <ac:chgData name="Tommy Sjåfjell" userId="9faf607f2cb9346e" providerId="LiveId" clId="{74307391-1A14-4AF6-8E8A-E59F7DCA3BC3}" dt="2021-01-09T12:44:56.746" v="7005" actId="1076"/>
          <ac:spMkLst>
            <pc:docMk/>
            <pc:sldMk cId="3147287130" sldId="561"/>
            <ac:spMk id="4" creationId="{E55F16BF-DD09-4A2F-B17C-2A4806A394C4}"/>
          </ac:spMkLst>
        </pc:spChg>
        <pc:spChg chg="del mod">
          <ac:chgData name="Tommy Sjåfjell" userId="9faf607f2cb9346e" providerId="LiveId" clId="{74307391-1A14-4AF6-8E8A-E59F7DCA3BC3}" dt="2021-01-09T08:19:01.932" v="558"/>
          <ac:spMkLst>
            <pc:docMk/>
            <pc:sldMk cId="3147287130" sldId="561"/>
            <ac:spMk id="5" creationId="{82BCD1D5-DB3E-4909-BE38-0879EDB7712D}"/>
          </ac:spMkLst>
        </pc:spChg>
        <pc:spChg chg="add mod">
          <ac:chgData name="Tommy Sjåfjell" userId="9faf607f2cb9346e" providerId="LiveId" clId="{74307391-1A14-4AF6-8E8A-E59F7DCA3BC3}" dt="2021-01-09T12:45:52.630" v="7042" actId="14100"/>
          <ac:spMkLst>
            <pc:docMk/>
            <pc:sldMk cId="3147287130" sldId="561"/>
            <ac:spMk id="6" creationId="{E3122632-4D47-40A2-8EFF-2FA9348921FA}"/>
          </ac:spMkLst>
        </pc:spChg>
        <pc:spChg chg="add mod">
          <ac:chgData name="Tommy Sjåfjell" userId="9faf607f2cb9346e" providerId="LiveId" clId="{74307391-1A14-4AF6-8E8A-E59F7DCA3BC3}" dt="2021-01-09T12:46:18.748" v="7045" actId="1076"/>
          <ac:spMkLst>
            <pc:docMk/>
            <pc:sldMk cId="3147287130" sldId="561"/>
            <ac:spMk id="9" creationId="{478BD213-A85D-4F8B-BB66-DB65E587F453}"/>
          </ac:spMkLst>
        </pc:spChg>
        <pc:picChg chg="del mod">
          <ac:chgData name="Tommy Sjåfjell" userId="9faf607f2cb9346e" providerId="LiveId" clId="{74307391-1A14-4AF6-8E8A-E59F7DCA3BC3}" dt="2021-01-09T14:37:04.126" v="7217" actId="478"/>
          <ac:picMkLst>
            <pc:docMk/>
            <pc:sldMk cId="3147287130" sldId="561"/>
            <ac:picMk id="7" creationId="{4F2C82C2-EC87-453B-9AE7-EDB193FB88B2}"/>
          </ac:picMkLst>
        </pc:picChg>
      </pc:sldChg>
      <pc:sldChg chg="del">
        <pc:chgData name="Tommy Sjåfjell" userId="9faf607f2cb9346e" providerId="LiveId" clId="{74307391-1A14-4AF6-8E8A-E59F7DCA3BC3}" dt="2021-01-09T08:04:38.598" v="4" actId="47"/>
        <pc:sldMkLst>
          <pc:docMk/>
          <pc:sldMk cId="609464715" sldId="562"/>
        </pc:sldMkLst>
      </pc:sldChg>
      <pc:sldChg chg="modSp mod ord">
        <pc:chgData name="Tommy Sjåfjell" userId="9faf607f2cb9346e" providerId="LiveId" clId="{74307391-1A14-4AF6-8E8A-E59F7DCA3BC3}" dt="2021-01-13T06:16:24.963" v="10913" actId="20577"/>
        <pc:sldMkLst>
          <pc:docMk/>
          <pc:sldMk cId="4038283651" sldId="562"/>
        </pc:sldMkLst>
        <pc:spChg chg="mod">
          <ac:chgData name="Tommy Sjåfjell" userId="9faf607f2cb9346e" providerId="LiveId" clId="{74307391-1A14-4AF6-8E8A-E59F7DCA3BC3}" dt="2021-01-12T15:58:14.049" v="9724" actId="20577"/>
          <ac:spMkLst>
            <pc:docMk/>
            <pc:sldMk cId="4038283651" sldId="562"/>
            <ac:spMk id="2" creationId="{ED55C022-4EB4-4F14-8722-EAC4C325A581}"/>
          </ac:spMkLst>
        </pc:spChg>
        <pc:spChg chg="mod">
          <ac:chgData name="Tommy Sjåfjell" userId="9faf607f2cb9346e" providerId="LiveId" clId="{74307391-1A14-4AF6-8E8A-E59F7DCA3BC3}" dt="2021-01-13T06:16:24.963" v="10913" actId="20577"/>
          <ac:spMkLst>
            <pc:docMk/>
            <pc:sldMk cId="4038283651" sldId="562"/>
            <ac:spMk id="3" creationId="{8F770B3C-E8AB-43AF-90B2-11D8F1F9373B}"/>
          </ac:spMkLst>
        </pc:spChg>
        <pc:spChg chg="mod">
          <ac:chgData name="Tommy Sjåfjell" userId="9faf607f2cb9346e" providerId="LiveId" clId="{74307391-1A14-4AF6-8E8A-E59F7DCA3BC3}" dt="2021-01-11T09:47:49.801" v="8654" actId="1076"/>
          <ac:spMkLst>
            <pc:docMk/>
            <pc:sldMk cId="4038283651" sldId="562"/>
            <ac:spMk id="4" creationId="{E55F16BF-DD09-4A2F-B17C-2A4806A394C4}"/>
          </ac:spMkLst>
        </pc:spChg>
      </pc:sldChg>
      <pc:sldChg chg="addSp delSp modSp mod">
        <pc:chgData name="Tommy Sjåfjell" userId="9faf607f2cb9346e" providerId="LiveId" clId="{74307391-1A14-4AF6-8E8A-E59F7DCA3BC3}" dt="2021-01-12T16:16:40.795" v="10603" actId="27636"/>
        <pc:sldMkLst>
          <pc:docMk/>
          <pc:sldMk cId="4117579034" sldId="563"/>
        </pc:sldMkLst>
        <pc:spChg chg="mod">
          <ac:chgData name="Tommy Sjåfjell" userId="9faf607f2cb9346e" providerId="LiveId" clId="{74307391-1A14-4AF6-8E8A-E59F7DCA3BC3}" dt="2021-01-09T12:27:45.685" v="5995" actId="20577"/>
          <ac:spMkLst>
            <pc:docMk/>
            <pc:sldMk cId="4117579034" sldId="563"/>
            <ac:spMk id="2" creationId="{ED55C022-4EB4-4F14-8722-EAC4C325A581}"/>
          </ac:spMkLst>
        </pc:spChg>
        <pc:spChg chg="mod">
          <ac:chgData name="Tommy Sjåfjell" userId="9faf607f2cb9346e" providerId="LiveId" clId="{74307391-1A14-4AF6-8E8A-E59F7DCA3BC3}" dt="2021-01-12T16:16:40.795" v="10603" actId="27636"/>
          <ac:spMkLst>
            <pc:docMk/>
            <pc:sldMk cId="4117579034" sldId="563"/>
            <ac:spMk id="3" creationId="{8F770B3C-E8AB-43AF-90B2-11D8F1F9373B}"/>
          </ac:spMkLst>
        </pc:spChg>
        <pc:spChg chg="del mod">
          <ac:chgData name="Tommy Sjåfjell" userId="9faf607f2cb9346e" providerId="LiveId" clId="{74307391-1A14-4AF6-8E8A-E59F7DCA3BC3}" dt="2021-01-09T11:19:24.352" v="4888" actId="478"/>
          <ac:spMkLst>
            <pc:docMk/>
            <pc:sldMk cId="4117579034" sldId="563"/>
            <ac:spMk id="4" creationId="{E55F16BF-DD09-4A2F-B17C-2A4806A394C4}"/>
          </ac:spMkLst>
        </pc:spChg>
        <pc:spChg chg="add del mod">
          <ac:chgData name="Tommy Sjåfjell" userId="9faf607f2cb9346e" providerId="LiveId" clId="{74307391-1A14-4AF6-8E8A-E59F7DCA3BC3}" dt="2021-01-09T11:18:53.947" v="4882" actId="478"/>
          <ac:spMkLst>
            <pc:docMk/>
            <pc:sldMk cId="4117579034" sldId="563"/>
            <ac:spMk id="7" creationId="{AD9769AC-3139-441F-B43E-AEB3B6AF9186}"/>
          </ac:spMkLst>
        </pc:spChg>
        <pc:spChg chg="add mod">
          <ac:chgData name="Tommy Sjåfjell" userId="9faf607f2cb9346e" providerId="LiveId" clId="{74307391-1A14-4AF6-8E8A-E59F7DCA3BC3}" dt="2021-01-09T11:26:39.577" v="5114" actId="20577"/>
          <ac:spMkLst>
            <pc:docMk/>
            <pc:sldMk cId="4117579034" sldId="563"/>
            <ac:spMk id="11" creationId="{4DABFC77-8B4C-4F79-BC29-181C4C121771}"/>
          </ac:spMkLst>
        </pc:spChg>
        <pc:picChg chg="add del">
          <ac:chgData name="Tommy Sjåfjell" userId="9faf607f2cb9346e" providerId="LiveId" clId="{74307391-1A14-4AF6-8E8A-E59F7DCA3BC3}" dt="2021-01-09T11:19:50.440" v="4892" actId="478"/>
          <ac:picMkLst>
            <pc:docMk/>
            <pc:sldMk cId="4117579034" sldId="563"/>
            <ac:picMk id="6" creationId="{D173B10C-3FF0-4796-9EEF-50441BB292BB}"/>
          </ac:picMkLst>
        </pc:picChg>
      </pc:sldChg>
      <pc:sldChg chg="modSp new mod">
        <pc:chgData name="Tommy Sjåfjell" userId="9faf607f2cb9346e" providerId="LiveId" clId="{74307391-1A14-4AF6-8E8A-E59F7DCA3BC3}" dt="2021-01-09T08:22:32.873" v="638" actId="20577"/>
        <pc:sldMkLst>
          <pc:docMk/>
          <pc:sldMk cId="3562330182" sldId="564"/>
        </pc:sldMkLst>
        <pc:spChg chg="mod">
          <ac:chgData name="Tommy Sjåfjell" userId="9faf607f2cb9346e" providerId="LiveId" clId="{74307391-1A14-4AF6-8E8A-E59F7DCA3BC3}" dt="2021-01-09T08:22:32.873" v="638" actId="20577"/>
          <ac:spMkLst>
            <pc:docMk/>
            <pc:sldMk cId="3562330182" sldId="564"/>
            <ac:spMk id="2" creationId="{8152E1F4-5054-4A2B-9EB5-A185BCC36EF2}"/>
          </ac:spMkLst>
        </pc:spChg>
      </pc:sldChg>
      <pc:sldChg chg="addSp delSp modSp add del mod ord">
        <pc:chgData name="Tommy Sjåfjell" userId="9faf607f2cb9346e" providerId="LiveId" clId="{74307391-1A14-4AF6-8E8A-E59F7DCA3BC3}" dt="2021-01-13T06:25:48.614" v="11130" actId="20577"/>
        <pc:sldMkLst>
          <pc:docMk/>
          <pc:sldMk cId="1512167436" sldId="565"/>
        </pc:sldMkLst>
        <pc:spChg chg="mod">
          <ac:chgData name="Tommy Sjåfjell" userId="9faf607f2cb9346e" providerId="LiveId" clId="{74307391-1A14-4AF6-8E8A-E59F7DCA3BC3}" dt="2021-01-12T15:59:12.474" v="9774" actId="20577"/>
          <ac:spMkLst>
            <pc:docMk/>
            <pc:sldMk cId="1512167436" sldId="565"/>
            <ac:spMk id="2" creationId="{ED55C022-4EB4-4F14-8722-EAC4C325A581}"/>
          </ac:spMkLst>
        </pc:spChg>
        <pc:spChg chg="del">
          <ac:chgData name="Tommy Sjåfjell" userId="9faf607f2cb9346e" providerId="LiveId" clId="{74307391-1A14-4AF6-8E8A-E59F7DCA3BC3}" dt="2021-01-09T14:36:45.218" v="7215" actId="478"/>
          <ac:spMkLst>
            <pc:docMk/>
            <pc:sldMk cId="1512167436" sldId="565"/>
            <ac:spMk id="3" creationId="{8F770B3C-E8AB-43AF-90B2-11D8F1F9373B}"/>
          </ac:spMkLst>
        </pc:spChg>
        <pc:spChg chg="add mod">
          <ac:chgData name="Tommy Sjåfjell" userId="9faf607f2cb9346e" providerId="LiveId" clId="{74307391-1A14-4AF6-8E8A-E59F7DCA3BC3}" dt="2021-01-12T17:22:03.791" v="10874" actId="14100"/>
          <ac:spMkLst>
            <pc:docMk/>
            <pc:sldMk cId="1512167436" sldId="565"/>
            <ac:spMk id="9" creationId="{40E6E15C-38F5-429D-BDFC-DA965D00BC10}"/>
          </ac:spMkLst>
        </pc:spChg>
        <pc:spChg chg="mod">
          <ac:chgData name="Tommy Sjåfjell" userId="9faf607f2cb9346e" providerId="LiveId" clId="{74307391-1A14-4AF6-8E8A-E59F7DCA3BC3}" dt="2021-01-13T06:25:48.614" v="11130" actId="20577"/>
          <ac:spMkLst>
            <pc:docMk/>
            <pc:sldMk cId="1512167436" sldId="565"/>
            <ac:spMk id="11" creationId="{96571C88-41CA-40BA-BA29-5242EDE6C511}"/>
          </ac:spMkLst>
        </pc:spChg>
        <pc:picChg chg="add mod">
          <ac:chgData name="Tommy Sjåfjell" userId="9faf607f2cb9346e" providerId="LiveId" clId="{74307391-1A14-4AF6-8E8A-E59F7DCA3BC3}" dt="2021-01-09T14:36:13.186" v="7212" actId="1076"/>
          <ac:picMkLst>
            <pc:docMk/>
            <pc:sldMk cId="1512167436" sldId="565"/>
            <ac:picMk id="7" creationId="{707B1495-4D76-4968-8571-B569940C1242}"/>
          </ac:picMkLst>
        </pc:picChg>
      </pc:sldChg>
      <pc:sldChg chg="modSp new mod">
        <pc:chgData name="Tommy Sjåfjell" userId="9faf607f2cb9346e" providerId="LiveId" clId="{74307391-1A14-4AF6-8E8A-E59F7DCA3BC3}" dt="2021-01-09T08:23:34.447" v="709" actId="20577"/>
        <pc:sldMkLst>
          <pc:docMk/>
          <pc:sldMk cId="3218529802" sldId="566"/>
        </pc:sldMkLst>
        <pc:spChg chg="mod">
          <ac:chgData name="Tommy Sjåfjell" userId="9faf607f2cb9346e" providerId="LiveId" clId="{74307391-1A14-4AF6-8E8A-E59F7DCA3BC3}" dt="2021-01-09T08:23:34.447" v="709" actId="20577"/>
          <ac:spMkLst>
            <pc:docMk/>
            <pc:sldMk cId="3218529802" sldId="566"/>
            <ac:spMk id="2" creationId="{8DF12BCB-B552-4D69-BB24-46D66FEB4649}"/>
          </ac:spMkLst>
        </pc:spChg>
      </pc:sldChg>
      <pc:sldChg chg="addSp modSp mod">
        <pc:chgData name="Tommy Sjåfjell" userId="9faf607f2cb9346e" providerId="LiveId" clId="{74307391-1A14-4AF6-8E8A-E59F7DCA3BC3}" dt="2021-01-12T17:16:44.079" v="10650" actId="14100"/>
        <pc:sldMkLst>
          <pc:docMk/>
          <pc:sldMk cId="3061195894" sldId="568"/>
        </pc:sldMkLst>
        <pc:spChg chg="mod">
          <ac:chgData name="Tommy Sjåfjell" userId="9faf607f2cb9346e" providerId="LiveId" clId="{74307391-1A14-4AF6-8E8A-E59F7DCA3BC3}" dt="2021-01-12T17:16:44.079" v="10650" actId="14100"/>
          <ac:spMkLst>
            <pc:docMk/>
            <pc:sldMk cId="3061195894" sldId="568"/>
            <ac:spMk id="2" creationId="{ED55C022-4EB4-4F14-8722-EAC4C325A581}"/>
          </ac:spMkLst>
        </pc:spChg>
        <pc:spChg chg="mod">
          <ac:chgData name="Tommy Sjåfjell" userId="9faf607f2cb9346e" providerId="LiveId" clId="{74307391-1A14-4AF6-8E8A-E59F7DCA3BC3}" dt="2021-01-12T17:16:34.219" v="10647" actId="27636"/>
          <ac:spMkLst>
            <pc:docMk/>
            <pc:sldMk cId="3061195894" sldId="568"/>
            <ac:spMk id="3" creationId="{8F770B3C-E8AB-43AF-90B2-11D8F1F9373B}"/>
          </ac:spMkLst>
        </pc:spChg>
        <pc:spChg chg="add mod">
          <ac:chgData name="Tommy Sjåfjell" userId="9faf607f2cb9346e" providerId="LiveId" clId="{74307391-1A14-4AF6-8E8A-E59F7DCA3BC3}" dt="2021-01-10T07:52:36.546" v="8087" actId="20577"/>
          <ac:spMkLst>
            <pc:docMk/>
            <pc:sldMk cId="3061195894" sldId="568"/>
            <ac:spMk id="4" creationId="{561518BF-4845-41F1-9F71-96D1BE7BE0B3}"/>
          </ac:spMkLst>
        </pc:spChg>
        <pc:spChg chg="mod">
          <ac:chgData name="Tommy Sjåfjell" userId="9faf607f2cb9346e" providerId="LiveId" clId="{74307391-1A14-4AF6-8E8A-E59F7DCA3BC3}" dt="2021-01-09T11:39:14.228" v="5567" actId="1076"/>
          <ac:spMkLst>
            <pc:docMk/>
            <pc:sldMk cId="3061195894" sldId="568"/>
            <ac:spMk id="4" creationId="{E55F16BF-DD09-4A2F-B17C-2A4806A394C4}"/>
          </ac:spMkLst>
        </pc:spChg>
      </pc:sldChg>
      <pc:sldChg chg="modSp mod ord">
        <pc:chgData name="Tommy Sjåfjell" userId="9faf607f2cb9346e" providerId="LiveId" clId="{74307391-1A14-4AF6-8E8A-E59F7DCA3BC3}" dt="2021-01-09T14:40:13.812" v="7254" actId="20577"/>
        <pc:sldMkLst>
          <pc:docMk/>
          <pc:sldMk cId="2494310828" sldId="569"/>
        </pc:sldMkLst>
        <pc:spChg chg="mod">
          <ac:chgData name="Tommy Sjåfjell" userId="9faf607f2cb9346e" providerId="LiveId" clId="{74307391-1A14-4AF6-8E8A-E59F7DCA3BC3}" dt="2021-01-09T14:40:13.812" v="7254" actId="20577"/>
          <ac:spMkLst>
            <pc:docMk/>
            <pc:sldMk cId="2494310828" sldId="569"/>
            <ac:spMk id="2" creationId="{ED55C022-4EB4-4F14-8722-EAC4C325A581}"/>
          </ac:spMkLst>
        </pc:spChg>
        <pc:spChg chg="mod">
          <ac:chgData name="Tommy Sjåfjell" userId="9faf607f2cb9346e" providerId="LiveId" clId="{74307391-1A14-4AF6-8E8A-E59F7DCA3BC3}" dt="2021-01-09T14:39:31.823" v="7248" actId="20577"/>
          <ac:spMkLst>
            <pc:docMk/>
            <pc:sldMk cId="2494310828" sldId="569"/>
            <ac:spMk id="3" creationId="{8F770B3C-E8AB-43AF-90B2-11D8F1F9373B}"/>
          </ac:spMkLst>
        </pc:spChg>
        <pc:spChg chg="mod">
          <ac:chgData name="Tommy Sjåfjell" userId="9faf607f2cb9346e" providerId="LiveId" clId="{74307391-1A14-4AF6-8E8A-E59F7DCA3BC3}" dt="2021-01-09T12:01:54.022" v="5688" actId="20577"/>
          <ac:spMkLst>
            <pc:docMk/>
            <pc:sldMk cId="2494310828" sldId="569"/>
            <ac:spMk id="4" creationId="{E55F16BF-DD09-4A2F-B17C-2A4806A394C4}"/>
          </ac:spMkLst>
        </pc:spChg>
      </pc:sldChg>
      <pc:sldChg chg="del">
        <pc:chgData name="Tommy Sjåfjell" userId="9faf607f2cb9346e" providerId="LiveId" clId="{74307391-1A14-4AF6-8E8A-E59F7DCA3BC3}" dt="2021-01-09T08:04:43.593" v="19" actId="47"/>
        <pc:sldMkLst>
          <pc:docMk/>
          <pc:sldMk cId="1197415646" sldId="617"/>
        </pc:sldMkLst>
      </pc:sldChg>
      <pc:sldChg chg="addSp delSp modSp mod">
        <pc:chgData name="Tommy Sjåfjell" userId="9faf607f2cb9346e" providerId="LiveId" clId="{74307391-1A14-4AF6-8E8A-E59F7DCA3BC3}" dt="2021-01-09T14:36:27.880" v="7213" actId="21"/>
        <pc:sldMkLst>
          <pc:docMk/>
          <pc:sldMk cId="2468847401" sldId="654"/>
        </pc:sldMkLst>
        <pc:spChg chg="del">
          <ac:chgData name="Tommy Sjåfjell" userId="9faf607f2cb9346e" providerId="LiveId" clId="{74307391-1A14-4AF6-8E8A-E59F7DCA3BC3}" dt="2021-01-09T14:36:27.880" v="7213" actId="21"/>
          <ac:spMkLst>
            <pc:docMk/>
            <pc:sldMk cId="2468847401" sldId="654"/>
            <ac:spMk id="3" creationId="{91417EA8-1ECE-47F3-9C9E-E7E8FD33DD15}"/>
          </ac:spMkLst>
        </pc:spChg>
        <pc:spChg chg="add mod">
          <ac:chgData name="Tommy Sjåfjell" userId="9faf607f2cb9346e" providerId="LiveId" clId="{74307391-1A14-4AF6-8E8A-E59F7DCA3BC3}" dt="2021-01-09T14:36:27.880" v="7213" actId="21"/>
          <ac:spMkLst>
            <pc:docMk/>
            <pc:sldMk cId="2468847401" sldId="654"/>
            <ac:spMk id="6" creationId="{77742AED-4BFD-43D4-A77C-D655C8DCD568}"/>
          </ac:spMkLst>
        </pc:spChg>
      </pc:sldChg>
      <pc:sldChg chg="del">
        <pc:chgData name="Tommy Sjåfjell" userId="9faf607f2cb9346e" providerId="LiveId" clId="{74307391-1A14-4AF6-8E8A-E59F7DCA3BC3}" dt="2021-01-09T08:04:40.603" v="10" actId="47"/>
        <pc:sldMkLst>
          <pc:docMk/>
          <pc:sldMk cId="3931214364" sldId="666"/>
        </pc:sldMkLst>
      </pc:sldChg>
      <pc:sldChg chg="del">
        <pc:chgData name="Tommy Sjåfjell" userId="9faf607f2cb9346e" providerId="LiveId" clId="{74307391-1A14-4AF6-8E8A-E59F7DCA3BC3}" dt="2021-01-09T08:04:43.039" v="18" actId="47"/>
        <pc:sldMkLst>
          <pc:docMk/>
          <pc:sldMk cId="778047818" sldId="711"/>
        </pc:sldMkLst>
      </pc:sldChg>
      <pc:sldChg chg="del">
        <pc:chgData name="Tommy Sjåfjell" userId="9faf607f2cb9346e" providerId="LiveId" clId="{74307391-1A14-4AF6-8E8A-E59F7DCA3BC3}" dt="2021-01-09T08:04:42.832" v="17" actId="47"/>
        <pc:sldMkLst>
          <pc:docMk/>
          <pc:sldMk cId="3018838478" sldId="715"/>
        </pc:sldMkLst>
      </pc:sldChg>
      <pc:sldChg chg="modSp mod">
        <pc:chgData name="Tommy Sjåfjell" userId="9faf607f2cb9346e" providerId="LiveId" clId="{74307391-1A14-4AF6-8E8A-E59F7DCA3BC3}" dt="2021-01-09T12:34:38.408" v="6219" actId="20577"/>
        <pc:sldMkLst>
          <pc:docMk/>
          <pc:sldMk cId="1303807290" sldId="720"/>
        </pc:sldMkLst>
        <pc:spChg chg="mod">
          <ac:chgData name="Tommy Sjåfjell" userId="9faf607f2cb9346e" providerId="LiveId" clId="{74307391-1A14-4AF6-8E8A-E59F7DCA3BC3}" dt="2021-01-09T12:34:38.408" v="6219" actId="20577"/>
          <ac:spMkLst>
            <pc:docMk/>
            <pc:sldMk cId="1303807290" sldId="720"/>
            <ac:spMk id="11" creationId="{BE71548A-1CDD-411C-A90D-74F421E68987}"/>
          </ac:spMkLst>
        </pc:spChg>
      </pc:sldChg>
      <pc:sldChg chg="addSp delSp modSp mod ord">
        <pc:chgData name="Tommy Sjåfjell" userId="9faf607f2cb9346e" providerId="LiveId" clId="{74307391-1A14-4AF6-8E8A-E59F7DCA3BC3}" dt="2021-01-13T06:27:04.895" v="11257" actId="478"/>
        <pc:sldMkLst>
          <pc:docMk/>
          <pc:sldMk cId="3246798912" sldId="722"/>
        </pc:sldMkLst>
        <pc:spChg chg="mod">
          <ac:chgData name="Tommy Sjåfjell" userId="9faf607f2cb9346e" providerId="LiveId" clId="{74307391-1A14-4AF6-8E8A-E59F7DCA3BC3}" dt="2021-01-12T16:09:33.386" v="10384" actId="20577"/>
          <ac:spMkLst>
            <pc:docMk/>
            <pc:sldMk cId="3246798912" sldId="722"/>
            <ac:spMk id="2" creationId="{F50F5110-AD8A-4459-8038-BFB4DAD6753B}"/>
          </ac:spMkLst>
        </pc:spChg>
        <pc:spChg chg="add mod">
          <ac:chgData name="Tommy Sjåfjell" userId="9faf607f2cb9346e" providerId="LiveId" clId="{74307391-1A14-4AF6-8E8A-E59F7DCA3BC3}" dt="2021-01-12T16:08:33.252" v="10337" actId="1076"/>
          <ac:spMkLst>
            <pc:docMk/>
            <pc:sldMk cId="3246798912" sldId="722"/>
            <ac:spMk id="3" creationId="{A8457D14-2906-422C-8964-0FEC12D72170}"/>
          </ac:spMkLst>
        </pc:spChg>
        <pc:spChg chg="del mod">
          <ac:chgData name="Tommy Sjåfjell" userId="9faf607f2cb9346e" providerId="LiveId" clId="{74307391-1A14-4AF6-8E8A-E59F7DCA3BC3}" dt="2021-01-11T16:30:49.670" v="9283" actId="21"/>
          <ac:spMkLst>
            <pc:docMk/>
            <pc:sldMk cId="3246798912" sldId="722"/>
            <ac:spMk id="3" creationId="{FACFB1AF-1E7D-472B-BF28-4C4E858D7DE0}"/>
          </ac:spMkLst>
        </pc:spChg>
        <pc:spChg chg="mod">
          <ac:chgData name="Tommy Sjåfjell" userId="9faf607f2cb9346e" providerId="LiveId" clId="{74307391-1A14-4AF6-8E8A-E59F7DCA3BC3}" dt="2021-01-12T16:15:21.886" v="10573" actId="14100"/>
          <ac:spMkLst>
            <pc:docMk/>
            <pc:sldMk cId="3246798912" sldId="722"/>
            <ac:spMk id="5" creationId="{C8528581-70B9-46B2-B599-E3DFCF123C13}"/>
          </ac:spMkLst>
        </pc:spChg>
        <pc:spChg chg="mod">
          <ac:chgData name="Tommy Sjåfjell" userId="9faf607f2cb9346e" providerId="LiveId" clId="{74307391-1A14-4AF6-8E8A-E59F7DCA3BC3}" dt="2021-01-13T06:18:29.182" v="10932" actId="1076"/>
          <ac:spMkLst>
            <pc:docMk/>
            <pc:sldMk cId="3246798912" sldId="722"/>
            <ac:spMk id="7" creationId="{A30C7D16-BAC8-4CA1-A9C7-17216AAAEF23}"/>
          </ac:spMkLst>
        </pc:spChg>
        <pc:spChg chg="add del mod">
          <ac:chgData name="Tommy Sjåfjell" userId="9faf607f2cb9346e" providerId="LiveId" clId="{74307391-1A14-4AF6-8E8A-E59F7DCA3BC3}" dt="2021-01-12T16:08:54.447" v="10342"/>
          <ac:spMkLst>
            <pc:docMk/>
            <pc:sldMk cId="3246798912" sldId="722"/>
            <ac:spMk id="8" creationId="{CB1F60A5-E92D-434C-A36D-206C27442F11}"/>
          </ac:spMkLst>
        </pc:spChg>
        <pc:spChg chg="add mod">
          <ac:chgData name="Tommy Sjåfjell" userId="9faf607f2cb9346e" providerId="LiveId" clId="{74307391-1A14-4AF6-8E8A-E59F7DCA3BC3}" dt="2021-01-12T16:10:53.845" v="10432" actId="207"/>
          <ac:spMkLst>
            <pc:docMk/>
            <pc:sldMk cId="3246798912" sldId="722"/>
            <ac:spMk id="9" creationId="{5CE3F75D-61E2-46A4-BEC5-5446E3CD655E}"/>
          </ac:spMkLst>
        </pc:spChg>
        <pc:spChg chg="add del mod">
          <ac:chgData name="Tommy Sjåfjell" userId="9faf607f2cb9346e" providerId="LiveId" clId="{74307391-1A14-4AF6-8E8A-E59F7DCA3BC3}" dt="2021-01-13T06:27:04.895" v="11257" actId="478"/>
          <ac:spMkLst>
            <pc:docMk/>
            <pc:sldMk cId="3246798912" sldId="722"/>
            <ac:spMk id="10" creationId="{676770B6-F0C2-46B3-BEE6-AC9FBE1E4F80}"/>
          </ac:spMkLst>
        </pc:spChg>
        <pc:picChg chg="add del mod">
          <ac:chgData name="Tommy Sjåfjell" userId="9faf607f2cb9346e" providerId="LiveId" clId="{74307391-1A14-4AF6-8E8A-E59F7DCA3BC3}" dt="2021-01-12T16:06:38.143" v="10319" actId="478"/>
          <ac:picMkLst>
            <pc:docMk/>
            <pc:sldMk cId="3246798912" sldId="722"/>
            <ac:picMk id="4" creationId="{7CAFB834-9289-472D-A2B6-1354D7EAD5A1}"/>
          </ac:picMkLst>
        </pc:picChg>
        <pc:picChg chg="mod">
          <ac:chgData name="Tommy Sjåfjell" userId="9faf607f2cb9346e" providerId="LiveId" clId="{74307391-1A14-4AF6-8E8A-E59F7DCA3BC3}" dt="2021-01-12T16:11:52.639" v="10480" actId="1076"/>
          <ac:picMkLst>
            <pc:docMk/>
            <pc:sldMk cId="3246798912" sldId="722"/>
            <ac:picMk id="6" creationId="{23DE7E49-B006-4DDA-B844-3575C5993EE4}"/>
          </ac:picMkLst>
        </pc:picChg>
      </pc:sldChg>
      <pc:sldChg chg="modSp new mod ord">
        <pc:chgData name="Tommy Sjåfjell" userId="9faf607f2cb9346e" providerId="LiveId" clId="{74307391-1A14-4AF6-8E8A-E59F7DCA3BC3}" dt="2021-01-09T14:37:43.795" v="7228" actId="5793"/>
        <pc:sldMkLst>
          <pc:docMk/>
          <pc:sldMk cId="3304168387" sldId="723"/>
        </pc:sldMkLst>
        <pc:spChg chg="mod">
          <ac:chgData name="Tommy Sjåfjell" userId="9faf607f2cb9346e" providerId="LiveId" clId="{74307391-1A14-4AF6-8E8A-E59F7DCA3BC3}" dt="2021-01-09T14:32:06.292" v="7142" actId="20577"/>
          <ac:spMkLst>
            <pc:docMk/>
            <pc:sldMk cId="3304168387" sldId="723"/>
            <ac:spMk id="2" creationId="{0126B094-76B5-4D4D-B4DC-E769F1225CE9}"/>
          </ac:spMkLst>
        </pc:spChg>
        <pc:spChg chg="mod">
          <ac:chgData name="Tommy Sjåfjell" userId="9faf607f2cb9346e" providerId="LiveId" clId="{74307391-1A14-4AF6-8E8A-E59F7DCA3BC3}" dt="2021-01-09T14:37:43.795" v="7228" actId="5793"/>
          <ac:spMkLst>
            <pc:docMk/>
            <pc:sldMk cId="3304168387" sldId="723"/>
            <ac:spMk id="3" creationId="{F77C3E1E-7368-4E4F-BBE0-0BFBFD54753B}"/>
          </ac:spMkLst>
        </pc:spChg>
      </pc:sldChg>
      <pc:sldChg chg="modSp mod">
        <pc:chgData name="Tommy Sjåfjell" userId="9faf607f2cb9346e" providerId="LiveId" clId="{74307391-1A14-4AF6-8E8A-E59F7DCA3BC3}" dt="2021-01-13T06:17:45.113" v="10931" actId="20577"/>
        <pc:sldMkLst>
          <pc:docMk/>
          <pc:sldMk cId="3680522629" sldId="724"/>
        </pc:sldMkLst>
        <pc:spChg chg="mod">
          <ac:chgData name="Tommy Sjåfjell" userId="9faf607f2cb9346e" providerId="LiveId" clId="{74307391-1A14-4AF6-8E8A-E59F7DCA3BC3}" dt="2021-01-11T09:48:42.942" v="8665" actId="122"/>
          <ac:spMkLst>
            <pc:docMk/>
            <pc:sldMk cId="3680522629" sldId="724"/>
            <ac:spMk id="2" creationId="{3A851177-5145-4102-B459-2DB782C42680}"/>
          </ac:spMkLst>
        </pc:spChg>
        <pc:spChg chg="mod">
          <ac:chgData name="Tommy Sjåfjell" userId="9faf607f2cb9346e" providerId="LiveId" clId="{74307391-1A14-4AF6-8E8A-E59F7DCA3BC3}" dt="2021-01-13T06:17:45.113" v="10931" actId="20577"/>
          <ac:spMkLst>
            <pc:docMk/>
            <pc:sldMk cId="3680522629" sldId="724"/>
            <ac:spMk id="4" creationId="{AEADC79D-A791-4D25-BCDC-CCD80F998577}"/>
          </ac:spMkLst>
        </pc:spChg>
        <pc:spChg chg="mod">
          <ac:chgData name="Tommy Sjåfjell" userId="9faf607f2cb9346e" providerId="LiveId" clId="{74307391-1A14-4AF6-8E8A-E59F7DCA3BC3}" dt="2021-01-11T15:04:48.184" v="9171" actId="1076"/>
          <ac:spMkLst>
            <pc:docMk/>
            <pc:sldMk cId="3680522629" sldId="724"/>
            <ac:spMk id="7" creationId="{4471F412-AA61-472D-BA30-F3AB4C7C1FD3}"/>
          </ac:spMkLst>
        </pc:spChg>
        <pc:spChg chg="mod">
          <ac:chgData name="Tommy Sjåfjell" userId="9faf607f2cb9346e" providerId="LiveId" clId="{74307391-1A14-4AF6-8E8A-E59F7DCA3BC3}" dt="2021-01-12T16:14:47.222" v="10566" actId="20577"/>
          <ac:spMkLst>
            <pc:docMk/>
            <pc:sldMk cId="3680522629" sldId="724"/>
            <ac:spMk id="9" creationId="{D0CB74B2-3167-44BB-AD25-2B94262B4054}"/>
          </ac:spMkLst>
        </pc:spChg>
        <pc:picChg chg="mod">
          <ac:chgData name="Tommy Sjåfjell" userId="9faf607f2cb9346e" providerId="LiveId" clId="{74307391-1A14-4AF6-8E8A-E59F7DCA3BC3}" dt="2021-01-12T12:56:25.124" v="9305" actId="14100"/>
          <ac:picMkLst>
            <pc:docMk/>
            <pc:sldMk cId="3680522629" sldId="724"/>
            <ac:picMk id="6" creationId="{41F7C97D-6248-455A-9798-08DA7704E6BA}"/>
          </ac:picMkLst>
        </pc:picChg>
      </pc:sldChg>
      <pc:sldChg chg="add del">
        <pc:chgData name="Tommy Sjåfjell" userId="9faf607f2cb9346e" providerId="LiveId" clId="{74307391-1A14-4AF6-8E8A-E59F7DCA3BC3}" dt="2021-01-11T09:50:29.730" v="8673"/>
        <pc:sldMkLst>
          <pc:docMk/>
          <pc:sldMk cId="2919846744" sldId="725"/>
        </pc:sldMkLst>
      </pc:sldChg>
      <pc:sldChg chg="del">
        <pc:chgData name="Tommy Sjåfjell" userId="9faf607f2cb9346e" providerId="LiveId" clId="{74307391-1A14-4AF6-8E8A-E59F7DCA3BC3}" dt="2021-01-09T08:04:40.142" v="9" actId="47"/>
        <pc:sldMkLst>
          <pc:docMk/>
          <pc:sldMk cId="1316529570" sldId="743"/>
        </pc:sldMkLst>
      </pc:sldChg>
      <pc:sldChg chg="del">
        <pc:chgData name="Tommy Sjåfjell" userId="9faf607f2cb9346e" providerId="LiveId" clId="{74307391-1A14-4AF6-8E8A-E59F7DCA3BC3}" dt="2021-01-09T08:04:41.440" v="13" actId="47"/>
        <pc:sldMkLst>
          <pc:docMk/>
          <pc:sldMk cId="984022736" sldId="745"/>
        </pc:sldMkLst>
      </pc:sldChg>
      <pc:sldChg chg="del">
        <pc:chgData name="Tommy Sjåfjell" userId="9faf607f2cb9346e" providerId="LiveId" clId="{74307391-1A14-4AF6-8E8A-E59F7DCA3BC3}" dt="2021-01-09T08:04:42.078" v="15" actId="47"/>
        <pc:sldMkLst>
          <pc:docMk/>
          <pc:sldMk cId="467462270" sldId="764"/>
        </pc:sldMkLst>
      </pc:sldChg>
      <pc:sldChg chg="del">
        <pc:chgData name="Tommy Sjåfjell" userId="9faf607f2cb9346e" providerId="LiveId" clId="{74307391-1A14-4AF6-8E8A-E59F7DCA3BC3}" dt="2021-01-09T08:04:41.710" v="14" actId="47"/>
        <pc:sldMkLst>
          <pc:docMk/>
          <pc:sldMk cId="288895108" sldId="765"/>
        </pc:sldMkLst>
      </pc:sldChg>
      <pc:sldChg chg="del">
        <pc:chgData name="Tommy Sjåfjell" userId="9faf607f2cb9346e" providerId="LiveId" clId="{74307391-1A14-4AF6-8E8A-E59F7DCA3BC3}" dt="2021-01-09T08:04:40.936" v="12" actId="47"/>
        <pc:sldMkLst>
          <pc:docMk/>
          <pc:sldMk cId="652350949" sldId="767"/>
        </pc:sldMkLst>
      </pc:sldChg>
      <pc:sldChg chg="del">
        <pc:chgData name="Tommy Sjåfjell" userId="9faf607f2cb9346e" providerId="LiveId" clId="{74307391-1A14-4AF6-8E8A-E59F7DCA3BC3}" dt="2021-01-09T08:04:38.984" v="5" actId="47"/>
        <pc:sldMkLst>
          <pc:docMk/>
          <pc:sldMk cId="84007299" sldId="769"/>
        </pc:sldMkLst>
      </pc:sldChg>
      <pc:sldChg chg="del">
        <pc:chgData name="Tommy Sjåfjell" userId="9faf607f2cb9346e" providerId="LiveId" clId="{74307391-1A14-4AF6-8E8A-E59F7DCA3BC3}" dt="2021-01-09T08:04:39.392" v="6" actId="47"/>
        <pc:sldMkLst>
          <pc:docMk/>
          <pc:sldMk cId="3578342548" sldId="770"/>
        </pc:sldMkLst>
      </pc:sldChg>
      <pc:sldChg chg="del">
        <pc:chgData name="Tommy Sjåfjell" userId="9faf607f2cb9346e" providerId="LiveId" clId="{74307391-1A14-4AF6-8E8A-E59F7DCA3BC3}" dt="2021-01-09T08:04:40.019" v="8" actId="47"/>
        <pc:sldMkLst>
          <pc:docMk/>
          <pc:sldMk cId="1991359829" sldId="771"/>
        </pc:sldMkLst>
      </pc:sldChg>
      <pc:sldMasterChg chg="add del addSldLayout delSldLayout">
        <pc:chgData name="Tommy Sjåfjell" userId="9faf607f2cb9346e" providerId="LiveId" clId="{74307391-1A14-4AF6-8E8A-E59F7DCA3BC3}" dt="2021-01-09T08:04:47.203" v="21" actId="47"/>
        <pc:sldMasterMkLst>
          <pc:docMk/>
          <pc:sldMasterMk cId="3482164331" sldId="2147483732"/>
        </pc:sldMasterMkLst>
        <pc:sldLayoutChg chg="add del">
          <pc:chgData name="Tommy Sjåfjell" userId="9faf607f2cb9346e" providerId="LiveId" clId="{74307391-1A14-4AF6-8E8A-E59F7DCA3BC3}" dt="2021-01-09T08:04:47.203" v="21" actId="47"/>
          <pc:sldLayoutMkLst>
            <pc:docMk/>
            <pc:sldMasterMk cId="3482164331" sldId="2147483732"/>
            <pc:sldLayoutMk cId="1677672082" sldId="2147483733"/>
          </pc:sldLayoutMkLst>
        </pc:sldLayoutChg>
        <pc:sldLayoutChg chg="add del">
          <pc:chgData name="Tommy Sjåfjell" userId="9faf607f2cb9346e" providerId="LiveId" clId="{74307391-1A14-4AF6-8E8A-E59F7DCA3BC3}" dt="2021-01-09T08:04:47.203" v="21" actId="47"/>
          <pc:sldLayoutMkLst>
            <pc:docMk/>
            <pc:sldMasterMk cId="3482164331" sldId="2147483732"/>
            <pc:sldLayoutMk cId="1124804973" sldId="2147483734"/>
          </pc:sldLayoutMkLst>
        </pc:sldLayoutChg>
        <pc:sldLayoutChg chg="add del">
          <pc:chgData name="Tommy Sjåfjell" userId="9faf607f2cb9346e" providerId="LiveId" clId="{74307391-1A14-4AF6-8E8A-E59F7DCA3BC3}" dt="2021-01-09T08:04:47.203" v="21" actId="47"/>
          <pc:sldLayoutMkLst>
            <pc:docMk/>
            <pc:sldMasterMk cId="3482164331" sldId="2147483732"/>
            <pc:sldLayoutMk cId="987969165" sldId="2147483735"/>
          </pc:sldLayoutMkLst>
        </pc:sldLayoutChg>
        <pc:sldLayoutChg chg="add del">
          <pc:chgData name="Tommy Sjåfjell" userId="9faf607f2cb9346e" providerId="LiveId" clId="{74307391-1A14-4AF6-8E8A-E59F7DCA3BC3}" dt="2021-01-09T08:04:47.203" v="21" actId="47"/>
          <pc:sldLayoutMkLst>
            <pc:docMk/>
            <pc:sldMasterMk cId="3482164331" sldId="2147483732"/>
            <pc:sldLayoutMk cId="1645337480" sldId="2147483736"/>
          </pc:sldLayoutMkLst>
        </pc:sldLayoutChg>
        <pc:sldLayoutChg chg="add del">
          <pc:chgData name="Tommy Sjåfjell" userId="9faf607f2cb9346e" providerId="LiveId" clId="{74307391-1A14-4AF6-8E8A-E59F7DCA3BC3}" dt="2021-01-09T08:04:47.203" v="21" actId="47"/>
          <pc:sldLayoutMkLst>
            <pc:docMk/>
            <pc:sldMasterMk cId="3482164331" sldId="2147483732"/>
            <pc:sldLayoutMk cId="586133365" sldId="2147483737"/>
          </pc:sldLayoutMkLst>
        </pc:sldLayoutChg>
        <pc:sldLayoutChg chg="add del">
          <pc:chgData name="Tommy Sjåfjell" userId="9faf607f2cb9346e" providerId="LiveId" clId="{74307391-1A14-4AF6-8E8A-E59F7DCA3BC3}" dt="2021-01-09T08:04:47.203" v="21" actId="47"/>
          <pc:sldLayoutMkLst>
            <pc:docMk/>
            <pc:sldMasterMk cId="3482164331" sldId="2147483732"/>
            <pc:sldLayoutMk cId="3783877564" sldId="2147483738"/>
          </pc:sldLayoutMkLst>
        </pc:sldLayoutChg>
        <pc:sldLayoutChg chg="add del">
          <pc:chgData name="Tommy Sjåfjell" userId="9faf607f2cb9346e" providerId="LiveId" clId="{74307391-1A14-4AF6-8E8A-E59F7DCA3BC3}" dt="2021-01-09T08:04:47.203" v="21" actId="47"/>
          <pc:sldLayoutMkLst>
            <pc:docMk/>
            <pc:sldMasterMk cId="3482164331" sldId="2147483732"/>
            <pc:sldLayoutMk cId="2899231108" sldId="2147483739"/>
          </pc:sldLayoutMkLst>
        </pc:sldLayoutChg>
        <pc:sldLayoutChg chg="add del">
          <pc:chgData name="Tommy Sjåfjell" userId="9faf607f2cb9346e" providerId="LiveId" clId="{74307391-1A14-4AF6-8E8A-E59F7DCA3BC3}" dt="2021-01-09T08:04:47.203" v="21" actId="47"/>
          <pc:sldLayoutMkLst>
            <pc:docMk/>
            <pc:sldMasterMk cId="3482164331" sldId="2147483732"/>
            <pc:sldLayoutMk cId="1542041099" sldId="2147483740"/>
          </pc:sldLayoutMkLst>
        </pc:sldLayoutChg>
        <pc:sldLayoutChg chg="add del">
          <pc:chgData name="Tommy Sjåfjell" userId="9faf607f2cb9346e" providerId="LiveId" clId="{74307391-1A14-4AF6-8E8A-E59F7DCA3BC3}" dt="2021-01-09T08:04:47.203" v="21" actId="47"/>
          <pc:sldLayoutMkLst>
            <pc:docMk/>
            <pc:sldMasterMk cId="3482164331" sldId="2147483732"/>
            <pc:sldLayoutMk cId="2094084997" sldId="2147483741"/>
          </pc:sldLayoutMkLst>
        </pc:sldLayoutChg>
        <pc:sldLayoutChg chg="add del">
          <pc:chgData name="Tommy Sjåfjell" userId="9faf607f2cb9346e" providerId="LiveId" clId="{74307391-1A14-4AF6-8E8A-E59F7DCA3BC3}" dt="2021-01-09T08:04:47.203" v="21" actId="47"/>
          <pc:sldLayoutMkLst>
            <pc:docMk/>
            <pc:sldMasterMk cId="3482164331" sldId="2147483732"/>
            <pc:sldLayoutMk cId="3092444967" sldId="2147483742"/>
          </pc:sldLayoutMkLst>
        </pc:sldLayoutChg>
        <pc:sldLayoutChg chg="add del">
          <pc:chgData name="Tommy Sjåfjell" userId="9faf607f2cb9346e" providerId="LiveId" clId="{74307391-1A14-4AF6-8E8A-E59F7DCA3BC3}" dt="2021-01-09T08:04:47.203" v="21" actId="47"/>
          <pc:sldLayoutMkLst>
            <pc:docMk/>
            <pc:sldMasterMk cId="3482164331" sldId="2147483732"/>
            <pc:sldLayoutMk cId="838751296" sldId="2147483743"/>
          </pc:sldLayoutMkLst>
        </pc:sldLayoutChg>
      </pc:sldMasterChg>
      <pc:sldMasterChg chg="del delSldLayout">
        <pc:chgData name="Tommy Sjåfjell" userId="9faf607f2cb9346e" providerId="LiveId" clId="{74307391-1A14-4AF6-8E8A-E59F7DCA3BC3}" dt="2021-01-09T08:04:42.474" v="16" actId="47"/>
        <pc:sldMasterMkLst>
          <pc:docMk/>
          <pc:sldMasterMk cId="82591186" sldId="2147483756"/>
        </pc:sldMasterMkLst>
        <pc:sldLayoutChg chg="del">
          <pc:chgData name="Tommy Sjåfjell" userId="9faf607f2cb9346e" providerId="LiveId" clId="{74307391-1A14-4AF6-8E8A-E59F7DCA3BC3}" dt="2021-01-09T08:04:42.474" v="16" actId="47"/>
          <pc:sldLayoutMkLst>
            <pc:docMk/>
            <pc:sldMasterMk cId="82591186" sldId="2147483756"/>
            <pc:sldLayoutMk cId="190490425" sldId="2147483757"/>
          </pc:sldLayoutMkLst>
        </pc:sldLayoutChg>
        <pc:sldLayoutChg chg="del">
          <pc:chgData name="Tommy Sjåfjell" userId="9faf607f2cb9346e" providerId="LiveId" clId="{74307391-1A14-4AF6-8E8A-E59F7DCA3BC3}" dt="2021-01-09T08:04:42.474" v="16" actId="47"/>
          <pc:sldLayoutMkLst>
            <pc:docMk/>
            <pc:sldMasterMk cId="82591186" sldId="2147483756"/>
            <pc:sldLayoutMk cId="1030655263" sldId="2147483758"/>
          </pc:sldLayoutMkLst>
        </pc:sldLayoutChg>
        <pc:sldLayoutChg chg="del">
          <pc:chgData name="Tommy Sjåfjell" userId="9faf607f2cb9346e" providerId="LiveId" clId="{74307391-1A14-4AF6-8E8A-E59F7DCA3BC3}" dt="2021-01-09T08:04:42.474" v="16" actId="47"/>
          <pc:sldLayoutMkLst>
            <pc:docMk/>
            <pc:sldMasterMk cId="82591186" sldId="2147483756"/>
            <pc:sldLayoutMk cId="3498427519" sldId="2147483759"/>
          </pc:sldLayoutMkLst>
        </pc:sldLayoutChg>
        <pc:sldLayoutChg chg="del">
          <pc:chgData name="Tommy Sjåfjell" userId="9faf607f2cb9346e" providerId="LiveId" clId="{74307391-1A14-4AF6-8E8A-E59F7DCA3BC3}" dt="2021-01-09T08:04:42.474" v="16" actId="47"/>
          <pc:sldLayoutMkLst>
            <pc:docMk/>
            <pc:sldMasterMk cId="82591186" sldId="2147483756"/>
            <pc:sldLayoutMk cId="84050151" sldId="2147483760"/>
          </pc:sldLayoutMkLst>
        </pc:sldLayoutChg>
        <pc:sldLayoutChg chg="del">
          <pc:chgData name="Tommy Sjåfjell" userId="9faf607f2cb9346e" providerId="LiveId" clId="{74307391-1A14-4AF6-8E8A-E59F7DCA3BC3}" dt="2021-01-09T08:04:42.474" v="16" actId="47"/>
          <pc:sldLayoutMkLst>
            <pc:docMk/>
            <pc:sldMasterMk cId="82591186" sldId="2147483756"/>
            <pc:sldLayoutMk cId="1833787250" sldId="2147483761"/>
          </pc:sldLayoutMkLst>
        </pc:sldLayoutChg>
        <pc:sldLayoutChg chg="del">
          <pc:chgData name="Tommy Sjåfjell" userId="9faf607f2cb9346e" providerId="LiveId" clId="{74307391-1A14-4AF6-8E8A-E59F7DCA3BC3}" dt="2021-01-09T08:04:42.474" v="16" actId="47"/>
          <pc:sldLayoutMkLst>
            <pc:docMk/>
            <pc:sldMasterMk cId="82591186" sldId="2147483756"/>
            <pc:sldLayoutMk cId="1855571044" sldId="2147483762"/>
          </pc:sldLayoutMkLst>
        </pc:sldLayoutChg>
        <pc:sldLayoutChg chg="del">
          <pc:chgData name="Tommy Sjåfjell" userId="9faf607f2cb9346e" providerId="LiveId" clId="{74307391-1A14-4AF6-8E8A-E59F7DCA3BC3}" dt="2021-01-09T08:04:42.474" v="16" actId="47"/>
          <pc:sldLayoutMkLst>
            <pc:docMk/>
            <pc:sldMasterMk cId="82591186" sldId="2147483756"/>
            <pc:sldLayoutMk cId="2576521593" sldId="2147483763"/>
          </pc:sldLayoutMkLst>
        </pc:sldLayoutChg>
        <pc:sldLayoutChg chg="del">
          <pc:chgData name="Tommy Sjåfjell" userId="9faf607f2cb9346e" providerId="LiveId" clId="{74307391-1A14-4AF6-8E8A-E59F7DCA3BC3}" dt="2021-01-09T08:04:42.474" v="16" actId="47"/>
          <pc:sldLayoutMkLst>
            <pc:docMk/>
            <pc:sldMasterMk cId="82591186" sldId="2147483756"/>
            <pc:sldLayoutMk cId="3541624332" sldId="2147483764"/>
          </pc:sldLayoutMkLst>
        </pc:sldLayoutChg>
        <pc:sldLayoutChg chg="del">
          <pc:chgData name="Tommy Sjåfjell" userId="9faf607f2cb9346e" providerId="LiveId" clId="{74307391-1A14-4AF6-8E8A-E59F7DCA3BC3}" dt="2021-01-09T08:04:42.474" v="16" actId="47"/>
          <pc:sldLayoutMkLst>
            <pc:docMk/>
            <pc:sldMasterMk cId="82591186" sldId="2147483756"/>
            <pc:sldLayoutMk cId="1728570902" sldId="2147483765"/>
          </pc:sldLayoutMkLst>
        </pc:sldLayoutChg>
        <pc:sldLayoutChg chg="del">
          <pc:chgData name="Tommy Sjåfjell" userId="9faf607f2cb9346e" providerId="LiveId" clId="{74307391-1A14-4AF6-8E8A-E59F7DCA3BC3}" dt="2021-01-09T08:04:42.474" v="16" actId="47"/>
          <pc:sldLayoutMkLst>
            <pc:docMk/>
            <pc:sldMasterMk cId="82591186" sldId="2147483756"/>
            <pc:sldLayoutMk cId="2127072473" sldId="2147483766"/>
          </pc:sldLayoutMkLst>
        </pc:sldLayoutChg>
        <pc:sldLayoutChg chg="del">
          <pc:chgData name="Tommy Sjåfjell" userId="9faf607f2cb9346e" providerId="LiveId" clId="{74307391-1A14-4AF6-8E8A-E59F7DCA3BC3}" dt="2021-01-09T08:04:42.474" v="16" actId="47"/>
          <pc:sldLayoutMkLst>
            <pc:docMk/>
            <pc:sldMasterMk cId="82591186" sldId="2147483756"/>
            <pc:sldLayoutMk cId="343815688" sldId="2147483767"/>
          </pc:sldLayoutMkLst>
        </pc:sldLayoutChg>
      </pc:sldMasterChg>
      <pc:sldMasterChg chg="del delSldLayout">
        <pc:chgData name="Tommy Sjåfjell" userId="9faf607f2cb9346e" providerId="LiveId" clId="{74307391-1A14-4AF6-8E8A-E59F7DCA3BC3}" dt="2021-01-09T08:04:40.758" v="11" actId="47"/>
        <pc:sldMasterMkLst>
          <pc:docMk/>
          <pc:sldMasterMk cId="46984938" sldId="2147483768"/>
        </pc:sldMasterMkLst>
        <pc:sldLayoutChg chg="del">
          <pc:chgData name="Tommy Sjåfjell" userId="9faf607f2cb9346e" providerId="LiveId" clId="{74307391-1A14-4AF6-8E8A-E59F7DCA3BC3}" dt="2021-01-09T08:04:40.758" v="11" actId="47"/>
          <pc:sldLayoutMkLst>
            <pc:docMk/>
            <pc:sldMasterMk cId="46984938" sldId="2147483768"/>
            <pc:sldLayoutMk cId="2644459780" sldId="2147483769"/>
          </pc:sldLayoutMkLst>
        </pc:sldLayoutChg>
        <pc:sldLayoutChg chg="del">
          <pc:chgData name="Tommy Sjåfjell" userId="9faf607f2cb9346e" providerId="LiveId" clId="{74307391-1A14-4AF6-8E8A-E59F7DCA3BC3}" dt="2021-01-09T08:04:40.758" v="11" actId="47"/>
          <pc:sldLayoutMkLst>
            <pc:docMk/>
            <pc:sldMasterMk cId="46984938" sldId="2147483768"/>
            <pc:sldLayoutMk cId="2856067587" sldId="2147483770"/>
          </pc:sldLayoutMkLst>
        </pc:sldLayoutChg>
        <pc:sldLayoutChg chg="del">
          <pc:chgData name="Tommy Sjåfjell" userId="9faf607f2cb9346e" providerId="LiveId" clId="{74307391-1A14-4AF6-8E8A-E59F7DCA3BC3}" dt="2021-01-09T08:04:40.758" v="11" actId="47"/>
          <pc:sldLayoutMkLst>
            <pc:docMk/>
            <pc:sldMasterMk cId="46984938" sldId="2147483768"/>
            <pc:sldLayoutMk cId="254742624" sldId="2147483771"/>
          </pc:sldLayoutMkLst>
        </pc:sldLayoutChg>
        <pc:sldLayoutChg chg="del">
          <pc:chgData name="Tommy Sjåfjell" userId="9faf607f2cb9346e" providerId="LiveId" clId="{74307391-1A14-4AF6-8E8A-E59F7DCA3BC3}" dt="2021-01-09T08:04:40.758" v="11" actId="47"/>
          <pc:sldLayoutMkLst>
            <pc:docMk/>
            <pc:sldMasterMk cId="46984938" sldId="2147483768"/>
            <pc:sldLayoutMk cId="4157268665" sldId="2147483772"/>
          </pc:sldLayoutMkLst>
        </pc:sldLayoutChg>
        <pc:sldLayoutChg chg="del">
          <pc:chgData name="Tommy Sjåfjell" userId="9faf607f2cb9346e" providerId="LiveId" clId="{74307391-1A14-4AF6-8E8A-E59F7DCA3BC3}" dt="2021-01-09T08:04:40.758" v="11" actId="47"/>
          <pc:sldLayoutMkLst>
            <pc:docMk/>
            <pc:sldMasterMk cId="46984938" sldId="2147483768"/>
            <pc:sldLayoutMk cId="1068705132" sldId="2147483773"/>
          </pc:sldLayoutMkLst>
        </pc:sldLayoutChg>
        <pc:sldLayoutChg chg="del">
          <pc:chgData name="Tommy Sjåfjell" userId="9faf607f2cb9346e" providerId="LiveId" clId="{74307391-1A14-4AF6-8E8A-E59F7DCA3BC3}" dt="2021-01-09T08:04:40.758" v="11" actId="47"/>
          <pc:sldLayoutMkLst>
            <pc:docMk/>
            <pc:sldMasterMk cId="46984938" sldId="2147483768"/>
            <pc:sldLayoutMk cId="463549407" sldId="2147483774"/>
          </pc:sldLayoutMkLst>
        </pc:sldLayoutChg>
        <pc:sldLayoutChg chg="del">
          <pc:chgData name="Tommy Sjåfjell" userId="9faf607f2cb9346e" providerId="LiveId" clId="{74307391-1A14-4AF6-8E8A-E59F7DCA3BC3}" dt="2021-01-09T08:04:40.758" v="11" actId="47"/>
          <pc:sldLayoutMkLst>
            <pc:docMk/>
            <pc:sldMasterMk cId="46984938" sldId="2147483768"/>
            <pc:sldLayoutMk cId="2981562539" sldId="2147483775"/>
          </pc:sldLayoutMkLst>
        </pc:sldLayoutChg>
        <pc:sldLayoutChg chg="del">
          <pc:chgData name="Tommy Sjåfjell" userId="9faf607f2cb9346e" providerId="LiveId" clId="{74307391-1A14-4AF6-8E8A-E59F7DCA3BC3}" dt="2021-01-09T08:04:40.758" v="11" actId="47"/>
          <pc:sldLayoutMkLst>
            <pc:docMk/>
            <pc:sldMasterMk cId="46984938" sldId="2147483768"/>
            <pc:sldLayoutMk cId="3125389566" sldId="2147483776"/>
          </pc:sldLayoutMkLst>
        </pc:sldLayoutChg>
        <pc:sldLayoutChg chg="del">
          <pc:chgData name="Tommy Sjåfjell" userId="9faf607f2cb9346e" providerId="LiveId" clId="{74307391-1A14-4AF6-8E8A-E59F7DCA3BC3}" dt="2021-01-09T08:04:40.758" v="11" actId="47"/>
          <pc:sldLayoutMkLst>
            <pc:docMk/>
            <pc:sldMasterMk cId="46984938" sldId="2147483768"/>
            <pc:sldLayoutMk cId="301616611" sldId="2147483777"/>
          </pc:sldLayoutMkLst>
        </pc:sldLayoutChg>
        <pc:sldLayoutChg chg="del">
          <pc:chgData name="Tommy Sjåfjell" userId="9faf607f2cb9346e" providerId="LiveId" clId="{74307391-1A14-4AF6-8E8A-E59F7DCA3BC3}" dt="2021-01-09T08:04:40.758" v="11" actId="47"/>
          <pc:sldLayoutMkLst>
            <pc:docMk/>
            <pc:sldMasterMk cId="46984938" sldId="2147483768"/>
            <pc:sldLayoutMk cId="3653688439" sldId="2147483778"/>
          </pc:sldLayoutMkLst>
        </pc:sldLayoutChg>
        <pc:sldLayoutChg chg="del">
          <pc:chgData name="Tommy Sjåfjell" userId="9faf607f2cb9346e" providerId="LiveId" clId="{74307391-1A14-4AF6-8E8A-E59F7DCA3BC3}" dt="2021-01-09T08:04:40.758" v="11" actId="47"/>
          <pc:sldLayoutMkLst>
            <pc:docMk/>
            <pc:sldMasterMk cId="46984938" sldId="2147483768"/>
            <pc:sldLayoutMk cId="1207053466" sldId="21474837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50A8-1DF0-4679-AF29-070D4513E1D4}" type="datetimeFigureOut">
              <a:rPr lang="nb-NO" smtClean="0"/>
              <a:t>12.01.2021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41C47-C135-4D04-981E-B74C4BA93C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089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F78-1E2B-4F83-A3B9-AE9AAD8EC5A5}" type="datetimeFigureOut">
              <a:rPr lang="nb-NO" smtClean="0"/>
              <a:t>12.01.2021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A8306-A428-4595-A704-294E486E4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92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7672082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244496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8751296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9FD5D7-AF73-4220-97DE-FC39B20C8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FC38D77-3252-42E1-BC79-12E096720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2BAAEA-08B3-4301-AEBA-A48DFB4B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0B536F-356F-483F-87A0-C4D0EF25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D359D3-A025-43E9-9D6B-AA9A122E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7464030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0E1415-8559-4AD9-ABD8-ED00AB3D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9FAE14-5E28-49BE-A370-965A3162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1CD4AF-AD44-434F-9005-2C3736AC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5AD660-95C8-4CE4-B21E-B786CCB2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1E963B-8D72-4C45-9361-C1B0D96B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327666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205CAF-CF06-44A6-898E-842DD6B93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7958EAA-36B0-4C98-BD10-4553F272E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1003FF-2D9F-463F-901B-7DA0A652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FB8A73-F2E7-4779-90C1-A1C347DE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1FE330-22DF-4C0E-B4B5-802C677D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858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6565A1-A93A-422F-8CAD-63719E43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2C9831-ADBF-42A9-A94B-99EB51193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350360-B376-4096-8738-01CF9332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C87D631-8971-4230-99F8-508B4944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D3DB865-2110-42E2-B7E5-CFF96E2F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C993A4-EDFD-4928-8C4E-C2852397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4989500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9498F9-3340-4262-879C-A5E2B29B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5E49F9-C4B1-4FAA-ABD4-7C1155648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DE4CA7B-04E9-4FA0-A9F2-EB3FE76E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34D3E00-68F8-4DBD-A222-497605ED8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A39FF36-445F-4B53-BEE6-D44FBA145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E91A314-3DE1-459B-8A9C-470F624F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9E993EB-2603-4EE0-BCBB-CE8513AA3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D1033A3-635D-41E2-8AD9-085E11D5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8572641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BAD745-03D3-424D-AD83-3C018A25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8E4759-E1A4-4832-9C5E-35ED249D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10894C-C57F-4E84-A891-29F96870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8201EB6-3228-4F57-8BBD-80232AAA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1439621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5BB0340-6952-4FBC-8D3E-B96C747D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6FE6637-7A99-40A6-8848-2747FF82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32B21D-C5A6-49CE-BDC1-1A04C464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503364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F481BB-68FA-45AB-ADE4-375EAEAD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2D4846-15F0-4FCF-B851-D19E058D5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241B0B3-1832-4A58-A043-F901A9906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D50563-7255-4BEC-8582-F29021DC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B15318-742B-44B0-9A46-047D40CF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9725FF-36A5-4501-8129-CB1F623C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226813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4804973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69E002-E6AF-4EED-887F-86921E81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982590-EB69-4B24-81EC-5F8E3D012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C550ECE-8A61-44C2-B067-22D802D24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7C5002-F5F5-45B6-8F4F-4FB94F80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BD8240-66CB-43D3-9651-06D9C8F6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DE1BE68-51E4-41D0-ABD8-4C55083B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1077315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5781A5-44DB-4012-A076-BD5F2E2F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F338A2B-5086-4D2C-909A-9A3EC50DB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DD9354-BD3E-4774-90AB-8FF7BD7E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4F7F14-FF55-4914-9797-01F2F3FF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7921E0-CEAB-46C8-88BB-6A1BEEDF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7002674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E123960-E4BC-4A21-85D1-5A9184A8C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5CF4BB3-CCE8-4DC5-B526-7C084D6CD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294080-D2CE-4B17-8E3B-47885D57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87082FA-47CB-4AE6-A8D4-899CEB61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E0D759-192A-4871-A51F-FCBBFA65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991727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796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5337480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6133365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3877564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9231108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2041099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408499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216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322ECBE-E7AA-4033-8FF4-BAD07F38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13802B7-C9E0-4F03-99F4-5DBEB1591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FA41E2-3157-47AC-B2C5-DEB8963A8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3B27-C114-43F6-987E-EE96180676C4}" type="datetimeFigureOut">
              <a:rPr lang="nb-NO" smtClean="0"/>
              <a:pPr/>
              <a:t>12.01.2021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796F9C-5D66-4D60-81EA-A4E16F2D1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B5B138-3F20-4BC1-85B5-B9BECF9FD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93649-8AA1-4107-952F-A8E8F3B05D1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64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g-borgestadklinikken.com/2020/04/07/krise-pandemi-og-sarbarhet/" TargetMode="External"/><Relationship Id="rId2" Type="http://schemas.openxmlformats.org/officeDocument/2006/relationships/hyperlink" Target="http://www.kommunetorget.no/Planlegging/Kronikk-og-debatt-2/Dagens-arbeidsledighet-vil-medfore-alkoholproblem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rk.no/nyheter/alkohol-1.11110713" TargetMode="External"/><Relationship Id="rId4" Type="http://schemas.openxmlformats.org/officeDocument/2006/relationships/hyperlink" Target="https://www.blogg-borgestadklinikken.com/2020/12/22/en-annerledes-jul-for-al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2EB251AA-9644-4E55-8E3A-2F0C24953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47" y="2194577"/>
            <a:ext cx="2473721" cy="792088"/>
          </a:xfrm>
          <a:prstGeom prst="rect">
            <a:avLst/>
          </a:prstGeom>
        </p:spPr>
      </p:pic>
      <p:sp>
        <p:nvSpPr>
          <p:cNvPr id="2" name="AutoShape 2" descr="https://attachment.outlook.office.net/owa/tommy.sjaafjell@hotmail.no/service.svc/s/GetAttachmentThumbnail?id=AQMkADAwATMwMAItOWY5MC04Y2ZlLTAwAi0wMAoARgAAA3MP8mEEtc1IpIg5%2BQRhGucHAMkl32a%2Ft4lLqRMO%2BkS1h7UAAAIBDAAAAMkl32a%2Ft4lLqRMO%2BkS1h7UAAZ65ayMAAAABEgAQAKD98ksxmQ5FmHhBXAkutvY%3D&amp;thumbnailType=2&amp;X-OWA-CANARY=2d_9OwjHmUOsRtE9yo3r-mDfApHOE9UY0eQDl5c7jy-uLDhTwhlpBmXE5xWAEQMC8_wYI8NcFnc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Tk2NjA4LTI2NzcwNTA2MjJcIixcInB1aWRcIjpcIjg0NDQyNzYwNzE4MjU5MFwiLFwib2lkXCI6XCIwMDAzMDAwMC05ZjkwLThjZmU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A4MDczNjcwLCJuYmYiOjE1MDgwNzMwNzB9.qnQfag6hnYDQ6Qw7XlTuoJMB5GWJU3_Bd_JIgfQIJTe_4r1TKRE9YJ8QafZR0Bi7cOpNUAb5d_gm6L30MpfsR1oQTcj47gWX8mgrrBQ29XRohVaoGbAGI-d2_dUzE5PS5dl4ZJ7ZBV5y62VM7jCJQqCPbeOfrel4jhnDDdqkNtwgB--hWO22RIygjRS4NhwwWGsbDwOYQfyyw3bfetlTD-Tta4SzSy3Y_2yC0nyTiuugtn4xdbEdA3-_fKJWtaFNfPTv-8MQOBwdSlK2Sd4Z_4p4lrUhfQt-E6DYobcBB8I3-mwbXYo6jwwUQcbJX1YYrRPjiGM8D5f1XJ2HRgHAFQ&amp;owa=outlook.live.com&amp;isc=1">
            <a:extLst>
              <a:ext uri="{FF2B5EF4-FFF2-40B4-BE49-F238E27FC236}">
                <a16:creationId xmlns:a16="http://schemas.microsoft.com/office/drawing/2014/main" id="{1EA87684-EB3D-4791-BBC7-D0DAB49DD6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6" descr="https://attachment.outlook.office.net/owa/tommy.sjaafjell@hotmail.no/service.svc/s/GetAttachmentThumbnail?id=AQMkADAwATMwMAItOWY5MC04Y2ZlLTAwAi0wMAoARgAAA3MP8mEEtc1IpIg5%2BQRhGucHAMkl32a%2Ft4lLqRMO%2BkS1h7UAAAIBDAAAAMkl32a%2Ft4lLqRMO%2BkS1h7UAAZ65ayMAAAABEgAQAKD98ksxmQ5FmHhBXAkutvY%3D&amp;thumbnailType=2&amp;X-OWA-CANARY=2d_9OwjHmUOsRtE9yo3r-mDfApHOE9UY0eQDl5c7jy-uLDhTwhlpBmXE5xWAEQMC8_wYI8NcFnc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Tk2NjA4LTI2NzcwNTA2MjJcIixcInB1aWRcIjpcIjg0NDQyNzYwNzE4MjU5MFwiLFwib2lkXCI6XCIwMDAzMDAwMC05ZjkwLThjZmU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A4MDczNjcwLCJuYmYiOjE1MDgwNzMwNzB9.qnQfag6hnYDQ6Qw7XlTuoJMB5GWJU3_Bd_JIgfQIJTe_4r1TKRE9YJ8QafZR0Bi7cOpNUAb5d_gm6L30MpfsR1oQTcj47gWX8mgrrBQ29XRohVaoGbAGI-d2_dUzE5PS5dl4ZJ7ZBV5y62VM7jCJQqCPbeOfrel4jhnDDdqkNtwgB--hWO22RIygjRS4NhwwWGsbDwOYQfyyw3bfetlTD-Tta4SzSy3Y_2yC0nyTiuugtn4xdbEdA3-_fKJWtaFNfPTv-8MQOBwdSlK2Sd4Z_4p4lrUhfQt-E6DYobcBB8I3-mwbXYo6jwwUQcbJX1YYrRPjiGM8D5f1XJ2HRgHAFQ&amp;owa=outlook.live.com&amp;isc=1">
            <a:extLst>
              <a:ext uri="{FF2B5EF4-FFF2-40B4-BE49-F238E27FC236}">
                <a16:creationId xmlns:a16="http://schemas.microsoft.com/office/drawing/2014/main" id="{B105DA16-F886-4C77-86AD-5AF20E251F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1065" y="6563716"/>
            <a:ext cx="345998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FF0C38E-ECCD-4F0B-A621-008432B2F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81" y="3938207"/>
            <a:ext cx="3663043" cy="263941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3E4FBD8-2F00-4313-91E6-0A160741C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0" r="18177" b="-1"/>
          <a:stretch/>
        </p:blipFill>
        <p:spPr>
          <a:xfrm>
            <a:off x="5076056" y="4018171"/>
            <a:ext cx="3663046" cy="263507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37E1B34-2156-42F2-B3DA-9FA4AAD3EADA}"/>
              </a:ext>
            </a:extLst>
          </p:cNvPr>
          <p:cNvSpPr txBox="1"/>
          <p:nvPr/>
        </p:nvSpPr>
        <p:spPr>
          <a:xfrm>
            <a:off x="4823540" y="3171376"/>
            <a:ext cx="416807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Mai 2020: På vei inn på en TSB institusjon etter at Norge åpnet igjen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8B45A3A-6D0D-494E-8E38-CEC6101A60F2}"/>
              </a:ext>
            </a:extLst>
          </p:cNvPr>
          <p:cNvSpPr txBox="1"/>
          <p:nvPr/>
        </p:nvSpPr>
        <p:spPr>
          <a:xfrm>
            <a:off x="248332" y="3202154"/>
            <a:ext cx="368241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Mars/ April 2020: </a:t>
            </a:r>
          </a:p>
          <a:p>
            <a:pPr algn="ctr"/>
            <a:r>
              <a:rPr lang="nb-NO" b="1" dirty="0">
                <a:solidFill>
                  <a:schemeClr val="bg1"/>
                </a:solidFill>
              </a:rPr>
              <a:t>40 turer rundt </a:t>
            </a:r>
            <a:r>
              <a:rPr lang="nb-NO" b="1" dirty="0" err="1">
                <a:solidFill>
                  <a:schemeClr val="bg1"/>
                </a:solidFill>
              </a:rPr>
              <a:t>vardåsen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F80A773-600F-4343-BE09-E0F49DF285B7}"/>
              </a:ext>
            </a:extLst>
          </p:cNvPr>
          <p:cNvSpPr txBox="1"/>
          <p:nvPr/>
        </p:nvSpPr>
        <p:spPr>
          <a:xfrm>
            <a:off x="590764" y="438109"/>
            <a:ext cx="7992888" cy="140215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nb-NO" sz="3000" b="0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Hvordan påvirker koronapandemien personer med rusmiddelproblematikk fra </a:t>
            </a:r>
            <a:r>
              <a:rPr lang="nb-NO" sz="30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ET</a:t>
            </a:r>
            <a:r>
              <a:rPr lang="nb-NO" sz="3000" b="0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brukerperspektiv?</a:t>
            </a:r>
          </a:p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nb-NO" sz="24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V/ Tommy Sjåfjell, </a:t>
            </a:r>
            <a:r>
              <a:rPr kumimoji="0" lang="nb-NO" sz="2400" b="1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A-larm</a:t>
            </a:r>
            <a:r>
              <a:rPr kumimoji="0" lang="nb-NO" sz="24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906164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9144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55C022-4EB4-4F14-8722-EAC4C325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358"/>
            <a:ext cx="9036496" cy="1138657"/>
          </a:xfrm>
        </p:spPr>
        <p:txBody>
          <a:bodyPr>
            <a:noAutofit/>
          </a:bodyPr>
          <a:lstStyle/>
          <a:p>
            <a:pPr algn="ctr"/>
            <a:r>
              <a:rPr lang="nb-NO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Sosial pause, isolasjon, og dugnad koster oss ulikt, for noen er bivirkningene, ensomhet og utenforskap</a:t>
            </a:r>
            <a:r>
              <a:rPr lang="nb-NO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 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40E6E15C-38F5-429D-BDFC-DA965D00BC10}"/>
              </a:ext>
            </a:extLst>
          </p:cNvPr>
          <p:cNvSpPr txBox="1">
            <a:spLocks/>
          </p:cNvSpPr>
          <p:nvPr/>
        </p:nvSpPr>
        <p:spPr>
          <a:xfrm>
            <a:off x="539552" y="2235229"/>
            <a:ext cx="7488832" cy="2201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b-NO" sz="2400" i="1" dirty="0">
                <a:solidFill>
                  <a:sysClr val="window" lastClr="FFFFFF"/>
                </a:solidFill>
              </a:rPr>
              <a:t>Hentet fra: «Brødre i Blodet» av Ingvar Ambjørnsen).</a:t>
            </a:r>
          </a:p>
          <a:p>
            <a:pPr marL="0" indent="0">
              <a:buNone/>
              <a:defRPr/>
            </a:pPr>
            <a:endParaRPr lang="nb-NO" sz="2400" i="1" dirty="0">
              <a:solidFill>
                <a:sysClr val="window" lastClr="FFFFFF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Sitat Elling: </a:t>
            </a:r>
            <a:r>
              <a:rPr kumimoji="0" lang="nb-NO" sz="24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«Men, tenkte jeg - livet må gå videre. Vi kommer ensomme inn i det, og vi går ensomme ut av det. Og enkelte av oss må gå ensomme gjennom det også»</a:t>
            </a:r>
            <a:endParaRPr kumimoji="0" lang="nb-NO" sz="17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6571C88-41CA-40BA-BA29-5242EDE6C511}"/>
              </a:ext>
            </a:extLst>
          </p:cNvPr>
          <p:cNvSpPr txBox="1"/>
          <p:nvPr/>
        </p:nvSpPr>
        <p:spPr>
          <a:xfrm>
            <a:off x="467544" y="4653136"/>
            <a:ext cx="8352928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De verste minnene mine fra årene med destruktiv drikking var isolasjonen, ensomheten og utenforskapet rusen medførte.</a:t>
            </a:r>
          </a:p>
        </p:txBody>
      </p:sp>
    </p:spTree>
    <p:extLst>
      <p:ext uri="{BB962C8B-B14F-4D97-AF65-F5344CB8AC3E}">
        <p14:creationId xmlns:p14="http://schemas.microsoft.com/office/powerpoint/2010/main" val="1512167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9144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55C022-4EB4-4F14-8722-EAC4C325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2" y="404664"/>
            <a:ext cx="9001000" cy="7596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nb-NO" sz="3000" b="1" dirty="0"/>
              <a:t>Hvordan ble brukere påvirket av pandemien i 2020?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770B3C-E8AB-43AF-90B2-11D8F1F9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8718205" cy="4248472"/>
          </a:xfrm>
        </p:spPr>
        <p:txBody>
          <a:bodyPr anchor="ctr">
            <a:normAutofit/>
          </a:bodyPr>
          <a:lstStyle/>
          <a:p>
            <a:r>
              <a:rPr lang="nb-NO" sz="2000" dirty="0"/>
              <a:t>VG meldte lørdag at 77 brukere ble skrevet ut fra TSB for noen fikk dette fatale konsekvenser. Brukerorganisasjonene varslet om denne bekymringen 14. mars.</a:t>
            </a:r>
          </a:p>
          <a:p>
            <a:endParaRPr lang="nb-NO" sz="2000" dirty="0"/>
          </a:p>
          <a:p>
            <a:r>
              <a:rPr lang="nb-NO" sz="2000" dirty="0"/>
              <a:t>Det var noen steder stopp i inntak i døgn og utfordringer knyttet til avrusning, og </a:t>
            </a:r>
            <a:r>
              <a:rPr lang="nb-NO" sz="2000" dirty="0" err="1"/>
              <a:t>polkliniske</a:t>
            </a:r>
            <a:r>
              <a:rPr lang="nb-NO" sz="2000" dirty="0"/>
              <a:t> timer ble avlyst, over på digitale løsninger som «noen» strever med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Det verste for mange var nok at jobber, aktivitet, og møteplasser forsvant. Samt frykten for sykdom, ensomhet, utenforskap, og frafall/utsettelse av tjenester.  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Jeg hadde 12 undervisningsdager i TSB </a:t>
            </a:r>
            <a:r>
              <a:rPr lang="nb-NO" sz="2000" dirty="0" err="1"/>
              <a:t>ifjor</a:t>
            </a:r>
            <a:r>
              <a:rPr lang="nb-NO" sz="2000" dirty="0"/>
              <a:t>, pasientene sa de hadde det «bra».. Men hvordan planlegge for en hverdag etter behandling når «alt» er stengt?</a:t>
            </a:r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55F16BF-DD09-4A2F-B17C-2A4806A394C4}"/>
              </a:ext>
            </a:extLst>
          </p:cNvPr>
          <p:cNvSpPr txBox="1"/>
          <p:nvPr/>
        </p:nvSpPr>
        <p:spPr>
          <a:xfrm>
            <a:off x="251520" y="6292820"/>
            <a:ext cx="864095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1" dirty="0">
                <a:solidFill>
                  <a:prstClr val="black"/>
                </a:solidFill>
                <a:latin typeface="Calibri" panose="020F0502020204030204"/>
              </a:rPr>
              <a:t>Arbeidsledighet, ensomhet, økonomisk utrygghet, økt alkoholbruk </a:t>
            </a:r>
            <a:r>
              <a:rPr lang="nb-NO" sz="2000" b="1" i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=</a:t>
            </a:r>
            <a:r>
              <a:rPr lang="nb-NO" sz="2000" b="1" i="1" dirty="0">
                <a:solidFill>
                  <a:prstClr val="black"/>
                </a:solidFill>
                <a:latin typeface="Calibri" panose="020F0502020204030204"/>
              </a:rPr>
              <a:t> nye brukere</a:t>
            </a:r>
            <a:endParaRPr kumimoji="0" lang="nb-NO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283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9144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55C022-4EB4-4F14-8722-EAC4C325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64" y="393526"/>
            <a:ext cx="8574189" cy="84619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nb-NO" sz="4000" b="1" dirty="0"/>
              <a:t>Dette vet vi om alkoholbruk før korona: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770B3C-E8AB-43AF-90B2-11D8F1F9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50" y="1772816"/>
            <a:ext cx="9050906" cy="4464496"/>
          </a:xfrm>
        </p:spPr>
        <p:txBody>
          <a:bodyPr anchor="ctr">
            <a:normAutofit fontScale="92500"/>
          </a:bodyPr>
          <a:lstStyle/>
          <a:p>
            <a:r>
              <a:rPr lang="nb-NO" sz="2400" b="0" i="1" dirty="0">
                <a:effectLst/>
              </a:rPr>
              <a:t>«Alkoholbruk er skjevfordelt, noe som innebærer at en </a:t>
            </a:r>
            <a:r>
              <a:rPr lang="nb-NO" b="0" i="1" dirty="0">
                <a:effectLst/>
              </a:rPr>
              <a:t>«</a:t>
            </a:r>
            <a:r>
              <a:rPr lang="nb-NO" sz="3500" b="1" i="1" dirty="0">
                <a:effectLst/>
              </a:rPr>
              <a:t>liten andel» </a:t>
            </a:r>
            <a:r>
              <a:rPr lang="nb-NO" sz="2400" b="0" i="1" dirty="0">
                <a:effectLst/>
              </a:rPr>
              <a:t>av befolkningen står for </a:t>
            </a:r>
            <a:r>
              <a:rPr lang="nb-NO" sz="3000" b="1" i="1" dirty="0">
                <a:effectLst/>
              </a:rPr>
              <a:t>en stor andel </a:t>
            </a:r>
            <a:r>
              <a:rPr lang="nb-NO" sz="2400" b="0" i="1" dirty="0">
                <a:effectLst/>
              </a:rPr>
              <a:t>av alkoholkonsumet»</a:t>
            </a:r>
          </a:p>
          <a:p>
            <a:endParaRPr lang="nb-NO" sz="2400" i="1" dirty="0"/>
          </a:p>
          <a:p>
            <a:r>
              <a:rPr lang="nb-NO" sz="2400" b="0" i="1" dirty="0">
                <a:effectLst/>
              </a:rPr>
              <a:t>«</a:t>
            </a:r>
            <a:r>
              <a:rPr lang="nb-NO" sz="2400" i="1" dirty="0"/>
              <a:t>C</a:t>
            </a:r>
            <a:r>
              <a:rPr lang="nb-NO" sz="2400" b="0" i="1" dirty="0">
                <a:effectLst/>
              </a:rPr>
              <a:t>irka </a:t>
            </a:r>
            <a:r>
              <a:rPr lang="nb-NO" sz="3000" b="1" i="1" dirty="0">
                <a:effectLst/>
              </a:rPr>
              <a:t>10 prosent </a:t>
            </a:r>
            <a:r>
              <a:rPr lang="nb-NO" sz="2400" b="0" i="1" dirty="0">
                <a:effectLst/>
              </a:rPr>
              <a:t>av voksne i Norge drikker på en måte som medfører risiko for </a:t>
            </a:r>
            <a:r>
              <a:rPr lang="nb-NO" sz="3000" b="1" i="1" dirty="0">
                <a:effectLst/>
              </a:rPr>
              <a:t>helseskade og avhengighet</a:t>
            </a:r>
            <a:r>
              <a:rPr lang="nb-NO" sz="3000" b="0" i="1" dirty="0">
                <a:effectLst/>
              </a:rPr>
              <a:t>» (400.000 personer)</a:t>
            </a:r>
          </a:p>
          <a:p>
            <a:endParaRPr lang="nb-NO" sz="2400" b="0" i="1" dirty="0">
              <a:effectLst/>
            </a:endParaRPr>
          </a:p>
          <a:p>
            <a:r>
              <a:rPr lang="nb-NO" sz="2400" dirty="0"/>
              <a:t>«Ofte kommer den med alkoholproblemer </a:t>
            </a:r>
            <a:r>
              <a:rPr lang="nb-NO" sz="2600" b="1" dirty="0"/>
              <a:t>10 år for sent i behandling!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b="0" i="1" dirty="0">
                <a:effectLst/>
              </a:rPr>
              <a:t>«C</a:t>
            </a:r>
            <a:r>
              <a:rPr lang="nb-NO" sz="2400" i="1" dirty="0"/>
              <a:t>a.</a:t>
            </a:r>
            <a:r>
              <a:rPr lang="nb-NO" sz="2400" b="0" i="0" dirty="0">
                <a:effectLst/>
              </a:rPr>
              <a:t> </a:t>
            </a:r>
            <a:r>
              <a:rPr lang="nb-NO" sz="3000" b="1" i="0" dirty="0">
                <a:effectLst/>
              </a:rPr>
              <a:t>7 prosen</a:t>
            </a:r>
            <a:r>
              <a:rPr lang="nb-NO" sz="3000" b="0" i="0" dirty="0">
                <a:effectLst/>
              </a:rPr>
              <a:t>t </a:t>
            </a:r>
            <a:r>
              <a:rPr lang="nb-NO" sz="2400" b="0" i="0" dirty="0">
                <a:effectLst/>
              </a:rPr>
              <a:t>av de med alkoholproblemer </a:t>
            </a:r>
            <a:r>
              <a:rPr lang="nb-NO" sz="3000" b="1" i="0" dirty="0">
                <a:effectLst/>
              </a:rPr>
              <a:t>mottar behandling</a:t>
            </a:r>
            <a:r>
              <a:rPr lang="nb-NO" sz="2400" b="1" i="0" dirty="0">
                <a:effectLst/>
              </a:rPr>
              <a:t>.» </a:t>
            </a:r>
          </a:p>
          <a:p>
            <a:endParaRPr lang="nb-NO" sz="24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61518BF-4845-41F1-9F71-96D1BE7BE0B3}"/>
              </a:ext>
            </a:extLst>
          </p:cNvPr>
          <p:cNvSpPr txBox="1"/>
          <p:nvPr/>
        </p:nvSpPr>
        <p:spPr>
          <a:xfrm>
            <a:off x="179512" y="6093296"/>
            <a:ext cx="8784976" cy="6771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900" dirty="0">
                <a:solidFill>
                  <a:schemeClr val="bg1"/>
                </a:solidFill>
              </a:rPr>
              <a:t>Er det grunn til å være bekymret for kombinasjonen hjemmekontor, rus, hjemmeskole, arbeidsledighet og den </a:t>
            </a:r>
            <a:r>
              <a:rPr lang="nb-NO" sz="1900" b="1" u="sng" dirty="0">
                <a:solidFill>
                  <a:schemeClr val="bg1"/>
                </a:solidFill>
              </a:rPr>
              <a:t>psykososiale belastningen tiltakene, og pandemien førte til? </a:t>
            </a:r>
          </a:p>
        </p:txBody>
      </p:sp>
    </p:spTree>
    <p:extLst>
      <p:ext uri="{BB962C8B-B14F-4D97-AF65-F5344CB8AC3E}">
        <p14:creationId xmlns:p14="http://schemas.microsoft.com/office/powerpoint/2010/main" val="306119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9144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55C022-4EB4-4F14-8722-EAC4C325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62" y="365125"/>
            <a:ext cx="8742364" cy="90363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br>
              <a:rPr lang="nb-NO" sz="4000" b="1" dirty="0">
                <a:latin typeface="Verdana" panose="020B0604030504040204" pitchFamily="34" charset="0"/>
              </a:rPr>
            </a:br>
            <a:r>
              <a:rPr lang="nb-NO" b="1" dirty="0">
                <a:latin typeface="+mn-lt"/>
              </a:rPr>
              <a:t>Noen korona-uavhengige fakta: </a:t>
            </a:r>
            <a:br>
              <a:rPr lang="nb-NO" sz="4000" b="1" dirty="0">
                <a:latin typeface="Verdana" panose="020B0604030504040204" pitchFamily="34" charset="0"/>
              </a:rPr>
            </a:br>
            <a:endParaRPr lang="nb-NO" sz="40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770B3C-E8AB-43AF-90B2-11D8F1F9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74" y="1890707"/>
            <a:ext cx="8795452" cy="3770542"/>
          </a:xfrm>
        </p:spPr>
        <p:txBody>
          <a:bodyPr anchor="ctr">
            <a:noAutofit/>
          </a:bodyPr>
          <a:lstStyle/>
          <a:p>
            <a:r>
              <a:rPr lang="nb-NO" sz="2200" b="0" i="0" dirty="0">
                <a:effectLst/>
              </a:rPr>
              <a:t>50.000 kvinner slås hvert år av en beruset person </a:t>
            </a:r>
          </a:p>
          <a:p>
            <a:endParaRPr lang="nb-NO" sz="2200" dirty="0"/>
          </a:p>
          <a:p>
            <a:r>
              <a:rPr lang="nb-NO" sz="2200" b="0" i="0" dirty="0">
                <a:effectLst/>
              </a:rPr>
              <a:t>100.000 barn har en oppvekst negativt preget av voksne rusbruk</a:t>
            </a:r>
          </a:p>
          <a:p>
            <a:endParaRPr lang="nb-NO" sz="2200" dirty="0"/>
          </a:p>
          <a:p>
            <a:r>
              <a:rPr lang="nb-NO" sz="2200" dirty="0"/>
              <a:t>Det fødes hvert år 400 barn med alkoholrelaterte skader</a:t>
            </a:r>
          </a:p>
          <a:p>
            <a:endParaRPr lang="nb-NO" sz="2200" dirty="0"/>
          </a:p>
          <a:p>
            <a:r>
              <a:rPr kumimoji="0" lang="nb-NO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1500 personer dør hvert år av alkoholrelaterte skader</a:t>
            </a:r>
            <a:endParaRPr lang="nb-NO" sz="2200" dirty="0"/>
          </a:p>
          <a:p>
            <a:endParaRPr lang="nb-NO" sz="2200" dirty="0"/>
          </a:p>
          <a:p>
            <a:r>
              <a:rPr lang="nb-NO" sz="2200" b="0" i="0" dirty="0">
                <a:effectLst/>
              </a:rPr>
              <a:t>20 til 30 prosent av innleggelsene på sykehus skyldes alkohol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55F16BF-DD09-4A2F-B17C-2A4806A394C4}"/>
              </a:ext>
            </a:extLst>
          </p:cNvPr>
          <p:cNvSpPr txBox="1"/>
          <p:nvPr/>
        </p:nvSpPr>
        <p:spPr>
          <a:xfrm>
            <a:off x="323528" y="6057911"/>
            <a:ext cx="835206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nb-NO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 det grunn til å tro at færre ble slått, eller at barn hadde det bedre i 2020?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13D2829-9D0E-4CCD-B16E-4B8B32E6B6CF}"/>
              </a:ext>
            </a:extLst>
          </p:cNvPr>
          <p:cNvSpPr txBox="1"/>
          <p:nvPr/>
        </p:nvSpPr>
        <p:spPr>
          <a:xfrm>
            <a:off x="224912" y="1137859"/>
            <a:ext cx="874236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310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1177-5145-4102-B459-2DB782C4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3312367" cy="936104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3100" b="1" dirty="0" err="1">
                <a:solidFill>
                  <a:schemeClr val="bg1"/>
                </a:solidFill>
                <a:latin typeface="+mn-lt"/>
              </a:rPr>
              <a:t>Drikker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+mn-lt"/>
              </a:rPr>
              <a:t>mer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3100" b="1" dirty="0" err="1">
                <a:solidFill>
                  <a:schemeClr val="bg1"/>
                </a:solidFill>
                <a:latin typeface="+mn-lt"/>
              </a:rPr>
              <a:t>endrer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+mn-lt"/>
              </a:rPr>
              <a:t>drikkemønster</a:t>
            </a:r>
            <a:endParaRPr lang="en-US" sz="3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EADC79D-A791-4D25-BCDC-CCD80F998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802" y="2492896"/>
            <a:ext cx="3013350" cy="266429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-228600" defTabSz="914400"/>
            <a:r>
              <a:rPr lang="en-US" sz="2000" b="0" i="0" dirty="0">
                <a:effectLst/>
              </a:rPr>
              <a:t>Professor </a:t>
            </a:r>
            <a:r>
              <a:rPr lang="en-US" sz="2000" b="0" i="0" dirty="0" err="1">
                <a:effectLst/>
              </a:rPr>
              <a:t>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rus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og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psykisk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helse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ved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Universitetet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</a:t>
            </a:r>
            <a:r>
              <a:rPr lang="en-US" sz="2000" b="0" i="0" dirty="0">
                <a:effectLst/>
              </a:rPr>
              <a:t> Stavanger, </a:t>
            </a:r>
            <a:r>
              <a:rPr lang="en-US" sz="2000" b="0" i="0" dirty="0" err="1">
                <a:effectLst/>
              </a:rPr>
              <a:t>Sverre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Nesvåg</a:t>
            </a:r>
            <a:r>
              <a:rPr lang="en-US" sz="2000" dirty="0"/>
              <a:t>: </a:t>
            </a:r>
          </a:p>
          <a:p>
            <a:pPr marL="0" indent="0" defTabSz="914400">
              <a:buNone/>
            </a:pPr>
            <a:r>
              <a:rPr lang="en-US" sz="2000" b="1" i="0" u="sng" dirty="0" err="1">
                <a:effectLst/>
              </a:rPr>
              <a:t>mye</a:t>
            </a:r>
            <a:r>
              <a:rPr lang="en-US" sz="2000" b="1" i="0" u="sng" dirty="0">
                <a:effectLst/>
              </a:rPr>
              <a:t> </a:t>
            </a:r>
            <a:r>
              <a:rPr lang="en-US" sz="2000" b="1" i="0" u="sng" dirty="0" err="1">
                <a:effectLst/>
              </a:rPr>
              <a:t>tyder</a:t>
            </a:r>
            <a:r>
              <a:rPr lang="en-US" sz="2000" b="1" i="0" u="sng" dirty="0">
                <a:effectLst/>
              </a:rPr>
              <a:t> </a:t>
            </a:r>
            <a:r>
              <a:rPr lang="en-US" sz="2000" b="1" i="0" u="sng" dirty="0" err="1">
                <a:effectLst/>
              </a:rPr>
              <a:t>på</a:t>
            </a:r>
            <a:r>
              <a:rPr lang="en-US" sz="2000" b="1" i="0" u="sng" dirty="0">
                <a:effectLst/>
              </a:rPr>
              <a:t> at </a:t>
            </a:r>
            <a:r>
              <a:rPr lang="en-US" sz="2000" b="1" i="0" u="sng" dirty="0" err="1">
                <a:effectLst/>
              </a:rPr>
              <a:t>nordmenn</a:t>
            </a:r>
            <a:r>
              <a:rPr lang="en-US" sz="2000" b="1" i="0" u="sng" dirty="0">
                <a:effectLst/>
              </a:rPr>
              <a:t> </a:t>
            </a:r>
            <a:r>
              <a:rPr lang="en-US" sz="2000" b="1" i="0" u="sng" dirty="0" err="1">
                <a:effectLst/>
              </a:rPr>
              <a:t>drikker</a:t>
            </a:r>
            <a:r>
              <a:rPr lang="en-US" sz="2000" b="1" i="0" u="sng" dirty="0">
                <a:effectLst/>
              </a:rPr>
              <a:t> </a:t>
            </a:r>
            <a:r>
              <a:rPr lang="en-US" sz="2000" b="1" i="0" u="sng" dirty="0" err="1">
                <a:effectLst/>
              </a:rPr>
              <a:t>mer</a:t>
            </a:r>
            <a:r>
              <a:rPr lang="en-US" sz="2000" b="1" i="0" u="sng" dirty="0">
                <a:effectLst/>
              </a:rPr>
              <a:t>, </a:t>
            </a:r>
            <a:r>
              <a:rPr lang="en-US" sz="2000" b="1" i="0" u="sng" dirty="0" err="1">
                <a:effectLst/>
              </a:rPr>
              <a:t>og</a:t>
            </a:r>
            <a:r>
              <a:rPr lang="en-US" sz="2000" b="1" i="0" u="sng" dirty="0">
                <a:effectLst/>
              </a:rPr>
              <a:t> </a:t>
            </a:r>
            <a:r>
              <a:rPr lang="en-US" sz="2000" b="1" i="0" u="sng" dirty="0" err="1">
                <a:effectLst/>
              </a:rPr>
              <a:t>kanskje</a:t>
            </a:r>
            <a:r>
              <a:rPr lang="en-US" sz="2000" b="1" i="0" u="sng" dirty="0">
                <a:effectLst/>
              </a:rPr>
              <a:t> </a:t>
            </a:r>
            <a:r>
              <a:rPr lang="en-US" sz="2000" b="1" i="0" u="sng" dirty="0" err="1">
                <a:effectLst/>
              </a:rPr>
              <a:t>til</a:t>
            </a:r>
            <a:r>
              <a:rPr lang="en-US" sz="2000" b="1" i="0" u="sng" dirty="0">
                <a:effectLst/>
              </a:rPr>
              <a:t> </a:t>
            </a:r>
            <a:r>
              <a:rPr lang="en-US" sz="2000" b="1" i="0" u="sng" dirty="0" err="1">
                <a:effectLst/>
              </a:rPr>
              <a:t>og</a:t>
            </a:r>
            <a:r>
              <a:rPr lang="en-US" sz="2000" b="1" i="0" u="sng" dirty="0">
                <a:effectLst/>
              </a:rPr>
              <a:t> med </a:t>
            </a:r>
            <a:r>
              <a:rPr lang="en-US" sz="2000" b="1" i="0" u="sng" dirty="0" err="1">
                <a:effectLst/>
              </a:rPr>
              <a:t>endrer</a:t>
            </a:r>
            <a:r>
              <a:rPr lang="en-US" sz="2000" b="1" i="0" u="sng" dirty="0">
                <a:effectLst/>
              </a:rPr>
              <a:t> </a:t>
            </a:r>
            <a:r>
              <a:rPr lang="en-US" sz="2000" b="1" i="0" u="sng" dirty="0" err="1">
                <a:effectLst/>
              </a:rPr>
              <a:t>alkoholvanene</a:t>
            </a:r>
            <a:r>
              <a:rPr lang="en-US" sz="2000" b="1" i="0" u="sng" dirty="0">
                <a:effectLst/>
              </a:rPr>
              <a:t> </a:t>
            </a:r>
            <a:r>
              <a:rPr lang="en-US" sz="2000" b="1" i="0" u="sng" dirty="0" err="1">
                <a:effectLst/>
              </a:rPr>
              <a:t>drastisk</a:t>
            </a:r>
            <a:r>
              <a:rPr lang="en-US" sz="2000" b="1" i="0" u="sng" dirty="0">
                <a:effectLst/>
              </a:rPr>
              <a:t>,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u="sng" dirty="0">
                <a:effectLst/>
              </a:rPr>
              <a:t>under </a:t>
            </a:r>
            <a:r>
              <a:rPr lang="en-US" sz="2000" b="1" i="0" u="sng" dirty="0" err="1">
                <a:effectLst/>
              </a:rPr>
              <a:t>pandemien</a:t>
            </a:r>
            <a:endParaRPr lang="en-US" sz="2000" b="1" i="0" u="sng" dirty="0">
              <a:effectLst/>
            </a:endParaRPr>
          </a:p>
          <a:p>
            <a:pPr marL="0" indent="0" defTabSz="914400">
              <a:buNone/>
            </a:pPr>
            <a:r>
              <a:rPr lang="en-US" sz="2000" b="1" i="0" u="sng" dirty="0">
                <a:effectLst/>
              </a:rPr>
              <a:t> </a:t>
            </a:r>
            <a:r>
              <a:rPr lang="en-US" sz="2000" b="0" i="0" dirty="0">
                <a:effectLst/>
              </a:rPr>
              <a:t>(Aftenposten)</a:t>
            </a:r>
            <a:endParaRPr lang="en-US" sz="2000" dirty="0"/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2"/>
            <a:ext cx="5666994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1F7C97D-6248-455A-9798-08DA7704E6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31" r="8205" b="3"/>
          <a:stretch/>
        </p:blipFill>
        <p:spPr>
          <a:xfrm>
            <a:off x="4153596" y="64099"/>
            <a:ext cx="4707187" cy="4084981"/>
          </a:xfrm>
          <a:prstGeom prst="rect">
            <a:avLst/>
          </a:prstGeom>
          <a:effectLst/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471F412-AA61-472D-BA30-F3AB4C7C1FD3}"/>
              </a:ext>
            </a:extLst>
          </p:cNvPr>
          <p:cNvSpPr txBox="1"/>
          <p:nvPr/>
        </p:nvSpPr>
        <p:spPr>
          <a:xfrm>
            <a:off x="4232516" y="5221709"/>
            <a:ext cx="435999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Noen drikker mer, andre mindre under pandemien. </a:t>
            </a:r>
            <a:r>
              <a:rPr lang="nb-NO" sz="2400" b="1" u="sng" dirty="0"/>
              <a:t>Det som bør bekymre er at vi nå drikker hjemme med barn/pårørende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0CB74B2-3167-44BB-AD25-2B94262B4054}"/>
              </a:ext>
            </a:extLst>
          </p:cNvPr>
          <p:cNvSpPr txBox="1"/>
          <p:nvPr/>
        </p:nvSpPr>
        <p:spPr>
          <a:xfrm>
            <a:off x="4499992" y="4217899"/>
            <a:ext cx="4097989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  <a:highlight>
                  <a:srgbClr val="C0C0C0"/>
                </a:highlight>
              </a:rPr>
              <a:t>Skal barn lære nødnummer eller skal voksne snart si fra?</a:t>
            </a:r>
          </a:p>
        </p:txBody>
      </p:sp>
    </p:spTree>
    <p:extLst>
      <p:ext uri="{BB962C8B-B14F-4D97-AF65-F5344CB8AC3E}">
        <p14:creationId xmlns:p14="http://schemas.microsoft.com/office/powerpoint/2010/main" val="368052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008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50F5110-AD8A-4459-8038-BFB4DAD6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3" y="-99392"/>
            <a:ext cx="9119757" cy="919501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brukerperspektiv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2020 </a:t>
            </a:r>
            <a:r>
              <a:rPr lang="en-US" sz="3200" b="1" dirty="0" err="1">
                <a:solidFill>
                  <a:schemeClr val="bg1"/>
                </a:solidFill>
              </a:rPr>
              <a:t>å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ret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jeg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ble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bruker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igjen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8528581-70B9-46B2-B599-E3DFCF1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086" y="1412776"/>
            <a:ext cx="3857377" cy="43924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Ivaretagelse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vår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</a:p>
          <a:p>
            <a:pPr marL="457200" marR="0" lvl="1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1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Jobb</a:t>
            </a:r>
            <a:r>
              <a:rPr kumimoji="0" lang="en-US" sz="21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(Har </a:t>
            </a:r>
            <a:r>
              <a:rPr kumimoji="0" lang="en-US" sz="21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flere</a:t>
            </a:r>
            <a:r>
              <a:rPr kumimoji="0" lang="en-US" sz="21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1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ulike</a:t>
            </a:r>
            <a:r>
              <a:rPr kumimoji="0" lang="en-US" sz="21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jobber) </a:t>
            </a:r>
          </a:p>
          <a:p>
            <a:pPr marL="457200" marR="0" lvl="1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1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Aktivitet</a:t>
            </a:r>
            <a:r>
              <a:rPr kumimoji="0" lang="en-US" sz="21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457200" marR="0" lvl="1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1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Skriving</a:t>
            </a:r>
            <a:endParaRPr kumimoji="0" lang="en-US" sz="21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57200" marR="0" lvl="1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1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høst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trengte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jeg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mer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:</a:t>
            </a:r>
          </a:p>
          <a:p>
            <a:pPr marL="342900" marR="0" lvl="0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Å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tørre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dirty="0"/>
              <a:t>å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be om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hjelp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</a:t>
            </a:r>
          </a:p>
          <a:p>
            <a:pPr marL="342900" marR="0" lvl="0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dirty="0" err="1"/>
              <a:t>Henvisning</a:t>
            </a:r>
            <a:r>
              <a:rPr lang="en-US" dirty="0"/>
              <a:t> TSB.</a:t>
            </a: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indent="-228600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err="1"/>
              <a:t>Pakkeforløp</a:t>
            </a:r>
            <a:r>
              <a:rPr lang="en-US" dirty="0"/>
              <a:t> TSB.</a:t>
            </a:r>
          </a:p>
          <a:p>
            <a:pPr marL="342900" indent="-228600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err="1"/>
              <a:t>Poliklinisk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.</a:t>
            </a: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3DE7E49-B006-4DDA-B844-3575C5993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78" y="1423080"/>
            <a:ext cx="3312368" cy="262539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30C7D16-BAC8-4CA1-A9C7-17216AAAEF23}"/>
              </a:ext>
            </a:extLst>
          </p:cNvPr>
          <p:cNvSpPr txBox="1"/>
          <p:nvPr/>
        </p:nvSpPr>
        <p:spPr>
          <a:xfrm>
            <a:off x="395537" y="4438047"/>
            <a:ext cx="362745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Hadde jeg ikke hatt jobb, turer og en meningsfull hverdag i 2020 ville det gått veldig galt for meg.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8457D14-2906-422C-8964-0FEC12D72170}"/>
              </a:ext>
            </a:extLst>
          </p:cNvPr>
          <p:cNvSpPr txBox="1"/>
          <p:nvPr/>
        </p:nvSpPr>
        <p:spPr>
          <a:xfrm>
            <a:off x="4501796" y="5949280"/>
            <a:ext cx="460851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Går i behandling nå for </a:t>
            </a:r>
            <a:r>
              <a:rPr lang="nb-NO" sz="2000" dirty="0">
                <a:solidFill>
                  <a:schemeClr val="bg1"/>
                </a:solidFill>
                <a:highlight>
                  <a:srgbClr val="FF0000"/>
                </a:highlight>
              </a:rPr>
              <a:t>ikke</a:t>
            </a:r>
            <a:r>
              <a:rPr lang="nb-NO" sz="2000" dirty="0">
                <a:solidFill>
                  <a:schemeClr val="bg1"/>
                </a:solidFill>
              </a:rPr>
              <a:t> å få tilbakefall, </a:t>
            </a:r>
          </a:p>
          <a:p>
            <a:r>
              <a:rPr lang="nb-NO" sz="2000" dirty="0">
                <a:solidFill>
                  <a:schemeClr val="bg1"/>
                </a:solidFill>
              </a:rPr>
              <a:t>er i full jobb og </a:t>
            </a:r>
            <a:r>
              <a:rPr lang="nb-NO" sz="2000" b="1" u="sng" dirty="0">
                <a:solidFill>
                  <a:schemeClr val="bg1"/>
                </a:solidFill>
              </a:rPr>
              <a:t>det skal jeg fortsette med!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CE3F75D-61E2-46A4-BEC5-5446E3CD655E}"/>
              </a:ext>
            </a:extLst>
          </p:cNvPr>
          <p:cNvSpPr txBox="1"/>
          <p:nvPr/>
        </p:nvSpPr>
        <p:spPr>
          <a:xfrm>
            <a:off x="4891087" y="931117"/>
            <a:ext cx="403068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15 år utenfor behandlingsapparatet </a:t>
            </a:r>
          </a:p>
        </p:txBody>
      </p:sp>
    </p:spTree>
    <p:extLst>
      <p:ext uri="{BB962C8B-B14F-4D97-AF65-F5344CB8AC3E}">
        <p14:creationId xmlns:p14="http://schemas.microsoft.com/office/powerpoint/2010/main" val="3246798912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9144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55C022-4EB4-4F14-8722-EAC4C325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5125"/>
            <a:ext cx="8856984" cy="903635"/>
          </a:xfrm>
        </p:spPr>
        <p:txBody>
          <a:bodyPr>
            <a:normAutofit/>
          </a:bodyPr>
          <a:lstStyle/>
          <a:p>
            <a:pPr algn="ctr"/>
            <a:r>
              <a:rPr lang="nb-NO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Min største bekymring nå er morgendagens brukere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770B3C-E8AB-43AF-90B2-11D8F1F9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13867"/>
            <a:ext cx="8964488" cy="381093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nb-NO" sz="2200" b="1" dirty="0"/>
              <a:t>Økonomisk utrygghet, ensomhet, arbeidsledighet, frykt og usikkerhet har en pris, og jeg tror konsekvensen av pandemien og tiltakene vil komme i bølger fremover.  </a:t>
            </a:r>
          </a:p>
          <a:p>
            <a:endParaRPr lang="nb-NO" sz="2000" dirty="0"/>
          </a:p>
          <a:p>
            <a:pPr marL="0" indent="0">
              <a:lnSpc>
                <a:spcPct val="150000"/>
              </a:lnSpc>
              <a:buNone/>
            </a:pPr>
            <a:r>
              <a:rPr lang="nb-NO" sz="2600" b="1" dirty="0"/>
              <a:t>Brukerne i bølgen vil kanskje være: 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Pasienter som ikke fikk en trygg overgang ut i samfunnet i 2020/21 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Voksne, blakke, arbeidsledige, ensomme, som er i starten av et alkoholproblem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Pårørende som er utslitt, og har hatt sosial pause og dugnad sammen med en bruker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Barn, unge/studenter som gjennom pandemien har fått sår og arr som gir utslag senere 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DABFC77-8B4C-4F79-BC29-181C4C121771}"/>
              </a:ext>
            </a:extLst>
          </p:cNvPr>
          <p:cNvSpPr txBox="1"/>
          <p:nvPr/>
        </p:nvSpPr>
        <p:spPr>
          <a:xfrm>
            <a:off x="1619672" y="5948536"/>
            <a:ext cx="5472608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Takk for oppmerksomheten </a:t>
            </a:r>
          </a:p>
        </p:txBody>
      </p:sp>
    </p:spTree>
    <p:extLst>
      <p:ext uri="{BB962C8B-B14F-4D97-AF65-F5344CB8AC3E}">
        <p14:creationId xmlns:p14="http://schemas.microsoft.com/office/powerpoint/2010/main" val="4117579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26B094-76B5-4D4D-B4DC-E769F122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nb-NO" dirty="0"/>
              <a:t>Kilder brukt i dette innlegget 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7C3E1E-7368-4E4F-BBE0-0BFBFD547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35623"/>
          </a:xfrm>
        </p:spPr>
        <p:txBody>
          <a:bodyPr>
            <a:normAutofit fontScale="92500" lnSpcReduction="10000"/>
          </a:bodyPr>
          <a:lstStyle/>
          <a:p>
            <a:r>
              <a:rPr lang="nb-NO" sz="1800" dirty="0">
                <a:hlinkClick r:id="rId2"/>
              </a:rPr>
              <a:t>https://www.rusfeltet.no/nyhetsarkiv/korona-bruker-og-parorendeorganisasjoner-med-apent-brev-til-helseministeren</a:t>
            </a:r>
          </a:p>
          <a:p>
            <a:pPr marL="0" indent="0">
              <a:buNone/>
            </a:pPr>
            <a:endParaRPr lang="nb-NO" sz="1800" dirty="0">
              <a:hlinkClick r:id="rId2"/>
            </a:endParaRPr>
          </a:p>
          <a:p>
            <a:r>
              <a:rPr lang="nb-NO" sz="1800" dirty="0">
                <a:hlinkClick r:id="rId2"/>
              </a:rPr>
              <a:t>http://www.kommunetorget.no/Planlegging/Kronikk-og-debatt-2/Dagens-arbeidsledighet-vil-medfore-alkoholproblemer/</a:t>
            </a:r>
            <a:endParaRPr lang="nb-NO" sz="1800" dirty="0"/>
          </a:p>
          <a:p>
            <a:endParaRPr lang="nb-NO" sz="1800" dirty="0"/>
          </a:p>
          <a:p>
            <a:r>
              <a:rPr lang="nb-NO" sz="1800" dirty="0">
                <a:hlinkClick r:id="rId3"/>
              </a:rPr>
              <a:t>https://www.blogg-borgestadklinikken.com/2020/04/07/krise-pandemi-og-sarbarhet/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>
                <a:hlinkClick r:id="rId4"/>
              </a:rPr>
              <a:t>https://www.blogg-borgestadklinikken.com/2020/12/22/en-annerledes-jul-for-alle/</a:t>
            </a:r>
            <a:endParaRPr lang="nb-NO" sz="1800" dirty="0"/>
          </a:p>
          <a:p>
            <a:endParaRPr lang="nb-NO" sz="1800" dirty="0"/>
          </a:p>
          <a:p>
            <a:r>
              <a:rPr lang="nb-NO" sz="1800" dirty="0">
                <a:hlinkClick r:id="rId5"/>
              </a:rPr>
              <a:t>https://www.nrk.no/nyheter/alkohol-1.11110713</a:t>
            </a:r>
            <a:endParaRPr lang="nb-NO" sz="1800" dirty="0"/>
          </a:p>
          <a:p>
            <a:endParaRPr lang="nb-NO" sz="18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304168387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789</Words>
  <Application>Microsoft Office PowerPoint</Application>
  <PresentationFormat>Skjermfremvisning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Theme</vt:lpstr>
      <vt:lpstr>Office-tema</vt:lpstr>
      <vt:lpstr>PowerPoint-presentasjon</vt:lpstr>
      <vt:lpstr>Sosial pause, isolasjon, og dugnad koster oss ulikt, for noen er bivirkningene, ensomhet og utenforskap.  </vt:lpstr>
      <vt:lpstr>Hvordan ble brukere påvirket av pandemien i 2020? </vt:lpstr>
      <vt:lpstr>Dette vet vi om alkoholbruk før korona: </vt:lpstr>
      <vt:lpstr> Noen korona-uavhengige fakta:  </vt:lpstr>
      <vt:lpstr>Drikker mer- endrer drikkemønster</vt:lpstr>
      <vt:lpstr>ET brukerperspektiv – 2020 året jeg ble “bruker” igjen</vt:lpstr>
      <vt:lpstr>Min største bekymring nå er morgendagens brukere</vt:lpstr>
      <vt:lpstr>Kilder brukt i dette innlegget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Tommy Sjåfjell</dc:creator>
  <cp:lastModifiedBy>Tommy Sjåfjell</cp:lastModifiedBy>
  <cp:revision>7</cp:revision>
  <cp:lastPrinted>2021-01-12T11:37:40Z</cp:lastPrinted>
  <dcterms:created xsi:type="dcterms:W3CDTF">2021-01-10T06:42:02Z</dcterms:created>
  <dcterms:modified xsi:type="dcterms:W3CDTF">2021-01-13T06:27:10Z</dcterms:modified>
</cp:coreProperties>
</file>