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714" r:id="rId1"/>
  </p:sldMasterIdLst>
  <p:notesMasterIdLst>
    <p:notesMasterId r:id="rId15"/>
  </p:notesMasterIdLst>
  <p:sldIdLst>
    <p:sldId id="389" r:id="rId2"/>
    <p:sldId id="393" r:id="rId3"/>
    <p:sldId id="395" r:id="rId4"/>
    <p:sldId id="398" r:id="rId5"/>
    <p:sldId id="397" r:id="rId6"/>
    <p:sldId id="406" r:id="rId7"/>
    <p:sldId id="399" r:id="rId8"/>
    <p:sldId id="400" r:id="rId9"/>
    <p:sldId id="403" r:id="rId10"/>
    <p:sldId id="402" r:id="rId11"/>
    <p:sldId id="404" r:id="rId12"/>
    <p:sldId id="401" r:id="rId13"/>
    <p:sldId id="407" r:id="rId14"/>
  </p:sldIdLst>
  <p:sldSz cx="12192000" cy="6858000"/>
  <p:notesSz cx="6858000" cy="9144000"/>
  <p:embeddedFontLst>
    <p:embeddedFont>
      <p:font typeface="Oslo Sans Office" panose="02000000000000000000" pitchFamily="2" charset="0"/>
      <p:regular r:id="rId16"/>
      <p:bold r:id="rId17"/>
      <p:italic r:id="rId18"/>
      <p:boldItalic r:id="rId19"/>
    </p:embeddedFont>
  </p:embeddedFontLst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 inndeling" id="{BFE82C7D-DE78-9B41-9138-E7CD198A3DC4}">
          <p14:sldIdLst>
            <p14:sldId id="389"/>
            <p14:sldId id="393"/>
            <p14:sldId id="395"/>
            <p14:sldId id="398"/>
            <p14:sldId id="397"/>
            <p14:sldId id="406"/>
            <p14:sldId id="399"/>
            <p14:sldId id="400"/>
            <p14:sldId id="403"/>
            <p14:sldId id="402"/>
            <p14:sldId id="404"/>
            <p14:sldId id="401"/>
            <p14:sldId id="407"/>
          </p14:sldIdLst>
        </p14:section>
        <p14:section name="Hjelp" id="{BAAE5B51-A85F-D14F-A0D9-4D059F5301C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E9FF"/>
    <a:srgbClr val="D0BFAE"/>
    <a:srgbClr val="B3F6FF"/>
    <a:srgbClr val="B3F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380"/>
    <p:restoredTop sz="97682"/>
  </p:normalViewPr>
  <p:slideViewPr>
    <p:cSldViewPr snapToGrid="0" snapToObjects="1" showGuides="1">
      <p:cViewPr varScale="1">
        <p:scale>
          <a:sx n="111" d="100"/>
          <a:sy n="111" d="100"/>
        </p:scale>
        <p:origin x="972" y="1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ina Livgard" userId="3e642afadea6f1d6" providerId="LiveId" clId="{9AA66558-5857-4D56-94CC-95639F4E0358}"/>
    <pc:docChg chg="custSel modSld">
      <pc:chgData name="Christina Livgard" userId="3e642afadea6f1d6" providerId="LiveId" clId="{9AA66558-5857-4D56-94CC-95639F4E0358}" dt="2021-01-14T08:54:42.448" v="1213" actId="20577"/>
      <pc:docMkLst>
        <pc:docMk/>
      </pc:docMkLst>
      <pc:sldChg chg="modSp mod">
        <pc:chgData name="Christina Livgard" userId="3e642afadea6f1d6" providerId="LiveId" clId="{9AA66558-5857-4D56-94CC-95639F4E0358}" dt="2021-01-14T08:17:54.039" v="1048" actId="20577"/>
        <pc:sldMkLst>
          <pc:docMk/>
          <pc:sldMk cId="4132182274" sldId="393"/>
        </pc:sldMkLst>
        <pc:spChg chg="mod">
          <ac:chgData name="Christina Livgard" userId="3e642afadea6f1d6" providerId="LiveId" clId="{9AA66558-5857-4D56-94CC-95639F4E0358}" dt="2021-01-14T08:17:54.039" v="1048" actId="20577"/>
          <ac:spMkLst>
            <pc:docMk/>
            <pc:sldMk cId="4132182274" sldId="393"/>
            <ac:spMk id="2" creationId="{00000000-0000-0000-0000-000000000000}"/>
          </ac:spMkLst>
        </pc:spChg>
        <pc:picChg chg="mod ord">
          <ac:chgData name="Christina Livgard" userId="3e642afadea6f1d6" providerId="LiveId" clId="{9AA66558-5857-4D56-94CC-95639F4E0358}" dt="2021-01-14T07:44:28.345" v="780" actId="1076"/>
          <ac:picMkLst>
            <pc:docMk/>
            <pc:sldMk cId="4132182274" sldId="393"/>
            <ac:picMk id="3" creationId="{8AD011D0-4200-4CE8-A7A4-12F70368A99F}"/>
          </ac:picMkLst>
        </pc:picChg>
        <pc:picChg chg="mod">
          <ac:chgData name="Christina Livgard" userId="3e642afadea6f1d6" providerId="LiveId" clId="{9AA66558-5857-4D56-94CC-95639F4E0358}" dt="2021-01-14T07:17:48.982" v="375" actId="1076"/>
          <ac:picMkLst>
            <pc:docMk/>
            <pc:sldMk cId="4132182274" sldId="393"/>
            <ac:picMk id="8" creationId="{6680F129-7641-408E-91A5-74DAE94D850C}"/>
          </ac:picMkLst>
        </pc:picChg>
      </pc:sldChg>
      <pc:sldChg chg="modSp mod">
        <pc:chgData name="Christina Livgard" userId="3e642afadea6f1d6" providerId="LiveId" clId="{9AA66558-5857-4D56-94CC-95639F4E0358}" dt="2021-01-14T07:19:47.519" v="379" actId="20577"/>
        <pc:sldMkLst>
          <pc:docMk/>
          <pc:sldMk cId="979998836" sldId="397"/>
        </pc:sldMkLst>
        <pc:spChg chg="mod">
          <ac:chgData name="Christina Livgard" userId="3e642afadea6f1d6" providerId="LiveId" clId="{9AA66558-5857-4D56-94CC-95639F4E0358}" dt="2021-01-14T07:19:47.519" v="379" actId="20577"/>
          <ac:spMkLst>
            <pc:docMk/>
            <pc:sldMk cId="979998836" sldId="397"/>
            <ac:spMk id="2" creationId="{00000000-0000-0000-0000-000000000000}"/>
          </ac:spMkLst>
        </pc:spChg>
      </pc:sldChg>
      <pc:sldChg chg="modSp mod">
        <pc:chgData name="Christina Livgard" userId="3e642afadea6f1d6" providerId="LiveId" clId="{9AA66558-5857-4D56-94CC-95639F4E0358}" dt="2021-01-14T08:23:46.058" v="1052" actId="20577"/>
        <pc:sldMkLst>
          <pc:docMk/>
          <pc:sldMk cId="144908083" sldId="398"/>
        </pc:sldMkLst>
        <pc:spChg chg="mod">
          <ac:chgData name="Christina Livgard" userId="3e642afadea6f1d6" providerId="LiveId" clId="{9AA66558-5857-4D56-94CC-95639F4E0358}" dt="2021-01-14T08:23:46.058" v="1052" actId="20577"/>
          <ac:spMkLst>
            <pc:docMk/>
            <pc:sldMk cId="144908083" sldId="398"/>
            <ac:spMk id="3" creationId="{00000000-0000-0000-0000-000000000000}"/>
          </ac:spMkLst>
        </pc:spChg>
      </pc:sldChg>
      <pc:sldChg chg="modSp mod">
        <pc:chgData name="Christina Livgard" userId="3e642afadea6f1d6" providerId="LiveId" clId="{9AA66558-5857-4D56-94CC-95639F4E0358}" dt="2021-01-14T07:21:19.177" v="471" actId="20577"/>
        <pc:sldMkLst>
          <pc:docMk/>
          <pc:sldMk cId="3859092386" sldId="399"/>
        </pc:sldMkLst>
        <pc:spChg chg="mod">
          <ac:chgData name="Christina Livgard" userId="3e642afadea6f1d6" providerId="LiveId" clId="{9AA66558-5857-4D56-94CC-95639F4E0358}" dt="2021-01-14T07:20:19.931" v="383" actId="20577"/>
          <ac:spMkLst>
            <pc:docMk/>
            <pc:sldMk cId="3859092386" sldId="399"/>
            <ac:spMk id="2" creationId="{00000000-0000-0000-0000-000000000000}"/>
          </ac:spMkLst>
        </pc:spChg>
        <pc:spChg chg="mod">
          <ac:chgData name="Christina Livgard" userId="3e642afadea6f1d6" providerId="LiveId" clId="{9AA66558-5857-4D56-94CC-95639F4E0358}" dt="2021-01-14T07:21:19.177" v="471" actId="20577"/>
          <ac:spMkLst>
            <pc:docMk/>
            <pc:sldMk cId="3859092386" sldId="399"/>
            <ac:spMk id="3" creationId="{00000000-0000-0000-0000-000000000000}"/>
          </ac:spMkLst>
        </pc:spChg>
      </pc:sldChg>
      <pc:sldChg chg="delSp modSp mod">
        <pc:chgData name="Christina Livgard" userId="3e642afadea6f1d6" providerId="LiveId" clId="{9AA66558-5857-4D56-94CC-95639F4E0358}" dt="2021-01-14T08:54:42.448" v="1213" actId="20577"/>
        <pc:sldMkLst>
          <pc:docMk/>
          <pc:sldMk cId="3409318095" sldId="401"/>
        </pc:sldMkLst>
        <pc:spChg chg="del mod">
          <ac:chgData name="Christina Livgard" userId="3e642afadea6f1d6" providerId="LiveId" clId="{9AA66558-5857-4D56-94CC-95639F4E0358}" dt="2021-01-14T08:39:19.932" v="1078" actId="478"/>
          <ac:spMkLst>
            <pc:docMk/>
            <pc:sldMk cId="3409318095" sldId="401"/>
            <ac:spMk id="2" creationId="{00000000-0000-0000-0000-000000000000}"/>
          </ac:spMkLst>
        </pc:spChg>
        <pc:spChg chg="mod">
          <ac:chgData name="Christina Livgard" userId="3e642afadea6f1d6" providerId="LiveId" clId="{9AA66558-5857-4D56-94CC-95639F4E0358}" dt="2021-01-14T08:54:42.448" v="1213" actId="20577"/>
          <ac:spMkLst>
            <pc:docMk/>
            <pc:sldMk cId="3409318095" sldId="401"/>
            <ac:spMk id="3" creationId="{00000000-0000-0000-0000-000000000000}"/>
          </ac:spMkLst>
        </pc:spChg>
        <pc:picChg chg="mod">
          <ac:chgData name="Christina Livgard" userId="3e642afadea6f1d6" providerId="LiveId" clId="{9AA66558-5857-4D56-94CC-95639F4E0358}" dt="2021-01-14T07:51:07.296" v="1008" actId="14100"/>
          <ac:picMkLst>
            <pc:docMk/>
            <pc:sldMk cId="3409318095" sldId="401"/>
            <ac:picMk id="7" creationId="{057906D3-A1BE-46BD-9AC2-5E1AD7D33E7C}"/>
          </ac:picMkLst>
        </pc:picChg>
        <pc:picChg chg="mod">
          <ac:chgData name="Christina Livgard" userId="3e642afadea6f1d6" providerId="LiveId" clId="{9AA66558-5857-4D56-94CC-95639F4E0358}" dt="2021-01-14T08:40:59.963" v="1105" actId="1076"/>
          <ac:picMkLst>
            <pc:docMk/>
            <pc:sldMk cId="3409318095" sldId="401"/>
            <ac:picMk id="8" creationId="{AA261082-9C32-4354-8353-17248FDD592C}"/>
          </ac:picMkLst>
        </pc:picChg>
        <pc:picChg chg="mod">
          <ac:chgData name="Christina Livgard" userId="3e642afadea6f1d6" providerId="LiveId" clId="{9AA66558-5857-4D56-94CC-95639F4E0358}" dt="2021-01-14T08:40:54.771" v="1104" actId="14100"/>
          <ac:picMkLst>
            <pc:docMk/>
            <pc:sldMk cId="3409318095" sldId="401"/>
            <ac:picMk id="9" creationId="{9208F6DB-1020-4519-91EA-B81962DE3B62}"/>
          </ac:picMkLst>
        </pc:picChg>
        <pc:picChg chg="del mod">
          <ac:chgData name="Christina Livgard" userId="3e642afadea6f1d6" providerId="LiveId" clId="{9AA66558-5857-4D56-94CC-95639F4E0358}" dt="2021-01-14T07:51:24.524" v="1013" actId="21"/>
          <ac:picMkLst>
            <pc:docMk/>
            <pc:sldMk cId="3409318095" sldId="401"/>
            <ac:picMk id="10" creationId="{D6374018-225F-4AD2-97F2-D86E617AC5D2}"/>
          </ac:picMkLst>
        </pc:picChg>
      </pc:sldChg>
      <pc:sldChg chg="modSp mod">
        <pc:chgData name="Christina Livgard" userId="3e642afadea6f1d6" providerId="LiveId" clId="{9AA66558-5857-4D56-94CC-95639F4E0358}" dt="2021-01-14T07:46:05.988" v="782" actId="20577"/>
        <pc:sldMkLst>
          <pc:docMk/>
          <pc:sldMk cId="1746524753" sldId="402"/>
        </pc:sldMkLst>
        <pc:spChg chg="mod">
          <ac:chgData name="Christina Livgard" userId="3e642afadea6f1d6" providerId="LiveId" clId="{9AA66558-5857-4D56-94CC-95639F4E0358}" dt="2021-01-14T07:30:04.026" v="691" actId="20577"/>
          <ac:spMkLst>
            <pc:docMk/>
            <pc:sldMk cId="1746524753" sldId="402"/>
            <ac:spMk id="2" creationId="{00000000-0000-0000-0000-000000000000}"/>
          </ac:spMkLst>
        </pc:spChg>
        <pc:spChg chg="mod">
          <ac:chgData name="Christina Livgard" userId="3e642afadea6f1d6" providerId="LiveId" clId="{9AA66558-5857-4D56-94CC-95639F4E0358}" dt="2021-01-14T07:46:05.988" v="782" actId="20577"/>
          <ac:spMkLst>
            <pc:docMk/>
            <pc:sldMk cId="1746524753" sldId="402"/>
            <ac:spMk id="3" creationId="{00000000-0000-0000-0000-000000000000}"/>
          </ac:spMkLst>
        </pc:spChg>
        <pc:picChg chg="mod">
          <ac:chgData name="Christina Livgard" userId="3e642afadea6f1d6" providerId="LiveId" clId="{9AA66558-5857-4D56-94CC-95639F4E0358}" dt="2021-01-14T07:31:57.599" v="704" actId="1076"/>
          <ac:picMkLst>
            <pc:docMk/>
            <pc:sldMk cId="1746524753" sldId="402"/>
            <ac:picMk id="4" creationId="{1159E12A-7E27-4F58-B599-9C778E4ADE53}"/>
          </ac:picMkLst>
        </pc:picChg>
        <pc:picChg chg="mod">
          <ac:chgData name="Christina Livgard" userId="3e642afadea6f1d6" providerId="LiveId" clId="{9AA66558-5857-4D56-94CC-95639F4E0358}" dt="2021-01-14T07:31:51.091" v="703" actId="14100"/>
          <ac:picMkLst>
            <pc:docMk/>
            <pc:sldMk cId="1746524753" sldId="402"/>
            <ac:picMk id="5" creationId="{DECDF656-EB4D-4705-8C80-14B89763F293}"/>
          </ac:picMkLst>
        </pc:picChg>
      </pc:sldChg>
      <pc:sldChg chg="modSp mod">
        <pc:chgData name="Christina Livgard" userId="3e642afadea6f1d6" providerId="LiveId" clId="{9AA66558-5857-4D56-94CC-95639F4E0358}" dt="2021-01-14T07:45:55.730" v="781" actId="20577"/>
        <pc:sldMkLst>
          <pc:docMk/>
          <pc:sldMk cId="1263491060" sldId="403"/>
        </pc:sldMkLst>
        <pc:spChg chg="mod">
          <ac:chgData name="Christina Livgard" userId="3e642afadea6f1d6" providerId="LiveId" clId="{9AA66558-5857-4D56-94CC-95639F4E0358}" dt="2021-01-14T07:45:55.730" v="781" actId="20577"/>
          <ac:spMkLst>
            <pc:docMk/>
            <pc:sldMk cId="1263491060" sldId="403"/>
            <ac:spMk id="2" creationId="{00000000-0000-0000-0000-000000000000}"/>
          </ac:spMkLst>
        </pc:spChg>
        <pc:picChg chg="mod">
          <ac:chgData name="Christina Livgard" userId="3e642afadea6f1d6" providerId="LiveId" clId="{9AA66558-5857-4D56-94CC-95639F4E0358}" dt="2021-01-14T07:27:06.611" v="509" actId="1076"/>
          <ac:picMkLst>
            <pc:docMk/>
            <pc:sldMk cId="1263491060" sldId="403"/>
            <ac:picMk id="12" creationId="{D030B181-5EB1-4B5E-BBE3-4212E8040028}"/>
          </ac:picMkLst>
        </pc:picChg>
      </pc:sldChg>
      <pc:sldChg chg="modSp mod">
        <pc:chgData name="Christina Livgard" userId="3e642afadea6f1d6" providerId="LiveId" clId="{9AA66558-5857-4D56-94CC-95639F4E0358}" dt="2021-01-14T08:37:51.547" v="1060" actId="20577"/>
        <pc:sldMkLst>
          <pc:docMk/>
          <pc:sldMk cId="1528222451" sldId="404"/>
        </pc:sldMkLst>
        <pc:spChg chg="mod">
          <ac:chgData name="Christina Livgard" userId="3e642afadea6f1d6" providerId="LiveId" clId="{9AA66558-5857-4D56-94CC-95639F4E0358}" dt="2021-01-14T08:37:51.547" v="1060" actId="20577"/>
          <ac:spMkLst>
            <pc:docMk/>
            <pc:sldMk cId="1528222451" sldId="404"/>
            <ac:spMk id="2" creationId="{00000000-0000-0000-0000-000000000000}"/>
          </ac:spMkLst>
        </pc:spChg>
        <pc:spChg chg="mod">
          <ac:chgData name="Christina Livgard" userId="3e642afadea6f1d6" providerId="LiveId" clId="{9AA66558-5857-4D56-94CC-95639F4E0358}" dt="2021-01-14T07:34:24.738" v="740" actId="20577"/>
          <ac:spMkLst>
            <pc:docMk/>
            <pc:sldMk cId="1528222451" sldId="404"/>
            <ac:spMk id="16" creationId="{8076B112-32E6-4408-8610-9F2FEBBCB38A}"/>
          </ac:spMkLst>
        </pc:spChg>
        <pc:picChg chg="mod">
          <ac:chgData name="Christina Livgard" userId="3e642afadea6f1d6" providerId="LiveId" clId="{9AA66558-5857-4D56-94CC-95639F4E0358}" dt="2021-01-14T07:35:11.415" v="745" actId="14100"/>
          <ac:picMkLst>
            <pc:docMk/>
            <pc:sldMk cId="1528222451" sldId="404"/>
            <ac:picMk id="13" creationId="{5976C490-9DB9-4DE2-A526-A2CB602CDDCB}"/>
          </ac:picMkLst>
        </pc:picChg>
        <pc:picChg chg="mod">
          <ac:chgData name="Christina Livgard" userId="3e642afadea6f1d6" providerId="LiveId" clId="{9AA66558-5857-4D56-94CC-95639F4E0358}" dt="2021-01-14T07:35:19.175" v="746" actId="1076"/>
          <ac:picMkLst>
            <pc:docMk/>
            <pc:sldMk cId="1528222451" sldId="404"/>
            <ac:picMk id="14" creationId="{A2571744-ECE4-4392-A61A-D5D1FE69E9E2}"/>
          </ac:picMkLst>
        </pc:picChg>
      </pc:sldChg>
      <pc:sldChg chg="modSp mod">
        <pc:chgData name="Christina Livgard" userId="3e642afadea6f1d6" providerId="LiveId" clId="{9AA66558-5857-4D56-94CC-95639F4E0358}" dt="2021-01-14T08:42:03.437" v="1183" actId="20577"/>
        <pc:sldMkLst>
          <pc:docMk/>
          <pc:sldMk cId="3370425792" sldId="407"/>
        </pc:sldMkLst>
        <pc:spChg chg="mod">
          <ac:chgData name="Christina Livgard" userId="3e642afadea6f1d6" providerId="LiveId" clId="{9AA66558-5857-4D56-94CC-95639F4E0358}" dt="2021-01-14T08:42:03.437" v="1183" actId="20577"/>
          <ac:spMkLst>
            <pc:docMk/>
            <pc:sldMk cId="3370425792" sldId="407"/>
            <ac:spMk id="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Oslo Sans Office" panose="02000000000000000000" pitchFamily="2" charset="77"/>
              </a:defRPr>
            </a:lvl1pPr>
          </a:lstStyle>
          <a:p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Oslo Sans Office" panose="02000000000000000000" pitchFamily="2" charset="77"/>
              </a:defRPr>
            </a:lvl1pPr>
          </a:lstStyle>
          <a:p>
            <a:fld id="{576996CD-C051-524E-B0EC-F7D3DAFC406C}" type="datetimeFigureOut">
              <a:rPr lang="nb-NO" smtClean="0"/>
              <a:pPr/>
              <a:t>15.01.2021</a:t>
            </a:fld>
            <a:endParaRPr lang="nb-NO" dirty="0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 dirty="0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nb-NO"/>
              <a:t>Rediger tekststiler i malen
Andre nivå
Tredje nivå
Fjerde nivå
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Oslo Sans Office" panose="02000000000000000000" pitchFamily="2" charset="77"/>
              </a:defRPr>
            </a:lvl1pPr>
          </a:lstStyle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Oslo Sans Office" panose="02000000000000000000" pitchFamily="2" charset="77"/>
              </a:defRPr>
            </a:lvl1pPr>
          </a:lstStyle>
          <a:p>
            <a:fld id="{7DA70C78-173F-D64A-A73A-E7995BB9F680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12040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Oslo Sans Office" panose="02000000000000000000" pitchFamily="2" charset="77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-tidligere Sprøyterommet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pPr/>
              <a:t>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71674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Luftveier,</a:t>
            </a:r>
            <a:r>
              <a:rPr lang="nb-NO" baseline="0" dirty="0"/>
              <a:t> lever, nyrer, hjerte-kar lidelser. Kroniske sykdommer og økt risiko for komplikasjoner om </a:t>
            </a:r>
            <a:r>
              <a:rPr lang="nb-NO" baseline="0" dirty="0" err="1"/>
              <a:t>covid</a:t>
            </a:r>
            <a:r>
              <a:rPr lang="nb-NO" baseline="0" dirty="0"/>
              <a:t>-smitte. Eldre (rus = eldre etter fylte 40, du og jeg 60). I LAR er 1/ 3 over 50 år.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pPr/>
              <a:t>4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15917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Punkt fire; bruk minst mulig tid når du handler rusmidler. Det er et godt råd.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pPr/>
              <a:t>6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0502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Mange eksempler på tiltak som omstilte seg –jeg kommer fra Brukerrommet og føler jeg best kan beskrive hvordan vi gjorde det hos oss.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pPr/>
              <a:t>7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782262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pPr/>
              <a:t>12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46937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bilde positiv logo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ssholder for bilde 31">
            <a:extLst>
              <a:ext uri="{FF2B5EF4-FFF2-40B4-BE49-F238E27FC236}">
                <a16:creationId xmlns:a16="http://schemas.microsoft.com/office/drawing/2014/main" id="{51D549F5-AC93-B149-A734-75CCBEC7722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custGeom>
            <a:avLst/>
            <a:gdLst>
              <a:gd name="connsiteX0" fmla="*/ 6091201 w 12193200"/>
              <a:gd name="connsiteY0" fmla="*/ 0 h 6858000"/>
              <a:gd name="connsiteX1" fmla="*/ 12193200 w 12193200"/>
              <a:gd name="connsiteY1" fmla="*/ 0 h 6858000"/>
              <a:gd name="connsiteX2" fmla="*/ 12193200 w 12193200"/>
              <a:gd name="connsiteY2" fmla="*/ 6858000 h 6858000"/>
              <a:gd name="connsiteX3" fmla="*/ 0 w 12193200"/>
              <a:gd name="connsiteY3" fmla="*/ 6858000 h 6858000"/>
              <a:gd name="connsiteX4" fmla="*/ 0 w 12193200"/>
              <a:gd name="connsiteY4" fmla="*/ 6091200 h 6858000"/>
              <a:gd name="connsiteX5" fmla="*/ 6091201 w 12193200"/>
              <a:gd name="connsiteY5" fmla="*/ 60912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3200" h="6858000">
                <a:moveTo>
                  <a:pt x="6091201" y="0"/>
                </a:moveTo>
                <a:lnTo>
                  <a:pt x="12193200" y="0"/>
                </a:lnTo>
                <a:lnTo>
                  <a:pt x="12193200" y="6858000"/>
                </a:lnTo>
                <a:lnTo>
                  <a:pt x="0" y="6858000"/>
                </a:lnTo>
                <a:lnTo>
                  <a:pt x="0" y="6091200"/>
                </a:lnTo>
                <a:lnTo>
                  <a:pt x="6091201" y="60912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6480000" tIns="180000" rIns="180000" bIns="18000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lang="nb-NO" sz="1200" b="0" i="0" u="none" strike="noStrike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nb-NO" noProof="0" dirty="0"/>
              <a:t>1. Dobbeltklikk på ikonet til venstre (midt på lysbildet)</a:t>
            </a:r>
            <a:br>
              <a:rPr lang="nb-NO" noProof="0" dirty="0"/>
            </a:br>
            <a:r>
              <a:rPr lang="nb-NO" noProof="0" dirty="0"/>
              <a:t>2. Velg bildet du ønsker å sette inn</a:t>
            </a:r>
            <a:br>
              <a:rPr lang="nb-NO" noProof="0" dirty="0"/>
            </a:br>
            <a:r>
              <a:rPr lang="nb-NO" noProof="0" dirty="0"/>
              <a:t>3. Bruk ‘bildeverktøy’ –&gt; ‘beskjær’ for å endre bildeutsnitt</a:t>
            </a:r>
            <a:br>
              <a:rPr lang="nb-NO" noProof="0" dirty="0"/>
            </a:br>
            <a:r>
              <a:rPr lang="nb-NO" noProof="0" dirty="0"/>
              <a:t>Her kan du velge utsnitt ved å dra i de hvite kulene i hjørnet. </a:t>
            </a:r>
            <a:br>
              <a:rPr lang="nb-NO" noProof="0" dirty="0"/>
            </a:br>
            <a:r>
              <a:rPr lang="nb-NO" noProof="0" dirty="0"/>
              <a:t>(Hold </a:t>
            </a:r>
            <a:r>
              <a:rPr lang="nb-NO" noProof="0" dirty="0" err="1"/>
              <a:t>Shift</a:t>
            </a:r>
            <a:r>
              <a:rPr lang="nb-NO" noProof="0" dirty="0"/>
              <a:t> inne for å bevare forholdet mellom sidene.)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F29D7420-2B41-5A47-8224-27AB9025098A}" type="datetime1">
              <a:rPr lang="nb-NO" smtClean="0"/>
              <a:t>15.01.2021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1876AE-925E-B54B-8332-CF69E613AE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9175" y="0"/>
            <a:ext cx="5073650" cy="4060824"/>
          </a:xfrm>
          <a:prstGeom prst="rect">
            <a:avLst/>
          </a:prstGeom>
          <a:noFill/>
        </p:spPr>
        <p:txBody>
          <a:bodyPr lIns="0" tIns="360000" rIns="720000" bIns="360000" anchor="b" anchorCtr="0">
            <a:norm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9175" y="4060824"/>
            <a:ext cx="3807267" cy="2032001"/>
          </a:xfrm>
        </p:spPr>
        <p:txBody>
          <a:bodyPr lIns="0" tIns="180000" rIns="36000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0DC99E27-7C6D-AE4A-B279-77DB37BAD325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Tittellysbilde bilde positiv logo og bilde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519149A9-FDA1-A64B-97A5-C26D292931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175" y="476000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963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tat pos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6615-DCB5-2B4F-BCCC-4EEFA0E4D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9469438" cy="131199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DA618-8263-3B48-8419-2923D99A7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2032001"/>
            <a:ext cx="9469438" cy="4060824"/>
          </a:xfrm>
        </p:spPr>
        <p:txBody>
          <a:bodyPr>
            <a:normAutofit/>
          </a:bodyPr>
          <a:lstStyle>
            <a:lvl1pPr marL="0" indent="432000">
              <a:spcBef>
                <a:spcPts val="1800"/>
              </a:spcBef>
              <a:defRPr sz="40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3E12D321-ABE7-4749-B525-0C097A745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E0DF-BE6B-D248-92A9-54242D212695}" type="datetime1">
              <a:rPr lang="nb-NO" smtClean="0"/>
              <a:t>15.01.2021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54CE51F-6683-D445-88A7-E87B32F33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438A54BC-BEDC-5D49-9148-41A1E4A0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45985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96287-7574-B04C-B8BB-49BCCA3EE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22B89C-4220-264D-929E-E11D89C32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CB5AB-EE98-7240-B90A-DDEECBA67681}" type="datetime1">
              <a:rPr lang="nb-NO" smtClean="0"/>
              <a:t>15.01.2021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D6A6B2-CF59-9B40-B6BB-5828A034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5756C8-A0C5-6344-AB75-1FF5BC24E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1625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3855AB-DD85-A042-816A-FE4B586E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1A60D-DB44-0749-AE29-4712892B2B84}" type="datetime1">
              <a:rPr lang="nb-NO" smtClean="0"/>
              <a:t>15.01.2021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879BB5-5FD5-7845-BDED-D0F03760B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B267F-75EE-304B-926E-01981DB8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673818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8">
            <a:extLst>
              <a:ext uri="{FF2B5EF4-FFF2-40B4-BE49-F238E27FC236}">
                <a16:creationId xmlns:a16="http://schemas.microsoft.com/office/drawing/2014/main" id="{6277E8E0-A384-1D43-A9DE-6893B7E9B07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180000" tIns="180000" rIns="180000" bIns="180000"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nb-NO" noProof="0" dirty="0"/>
              <a:t>1. plasser et bilde i rammen</a:t>
            </a:r>
            <a:br>
              <a:rPr lang="nb-NO" noProof="0" dirty="0"/>
            </a:br>
            <a:r>
              <a:rPr lang="nb-NO" noProof="0" dirty="0"/>
              <a:t>2. plasser lengst bak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A96287-7574-B04C-B8BB-49BCCA3EE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22B89C-4220-264D-929E-E11D89C32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2E4C6-95B5-1E49-A58A-4D191733A124}" type="datetime1">
              <a:rPr lang="nb-NO" smtClean="0"/>
              <a:t>15.01.2021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D6A6B2-CF59-9B40-B6BB-5828A034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5756C8-A0C5-6344-AB75-1FF5BC24E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tekst 7">
            <a:extLst>
              <a:ext uri="{FF2B5EF4-FFF2-40B4-BE49-F238E27FC236}">
                <a16:creationId xmlns:a16="http://schemas.microsoft.com/office/drawing/2014/main" id="{F94000EC-D1D9-C246-8D8C-51A9EE300A4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1200" y="6296400"/>
            <a:ext cx="687600" cy="36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grpSp>
        <p:nvGrpSpPr>
          <p:cNvPr id="24" name="Gruppe 23">
            <a:extLst>
              <a:ext uri="{FF2B5EF4-FFF2-40B4-BE49-F238E27FC236}">
                <a16:creationId xmlns:a16="http://schemas.microsoft.com/office/drawing/2014/main" id="{50B5CF7D-EF4B-BC4B-897D-478A1C752E68}"/>
              </a:ext>
            </a:extLst>
          </p:cNvPr>
          <p:cNvGrpSpPr/>
          <p:nvPr userDrawn="1"/>
        </p:nvGrpSpPr>
        <p:grpSpPr>
          <a:xfrm>
            <a:off x="0" y="-1306644"/>
            <a:ext cx="12194000" cy="1075340"/>
            <a:chOff x="-800" y="-1229864"/>
            <a:chExt cx="12194000" cy="1075340"/>
          </a:xfrm>
        </p:grpSpPr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F3538086-5796-944F-ADC5-DDFA26870893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52" name="Rektangel 51">
                <a:extLst>
                  <a:ext uri="{FF2B5EF4-FFF2-40B4-BE49-F238E27FC236}">
                    <a16:creationId xmlns:a16="http://schemas.microsoft.com/office/drawing/2014/main" id="{49CA26D3-642B-9246-B3B8-5A6A4DF80568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53" name="Rektangel 52">
                <a:extLst>
                  <a:ext uri="{FF2B5EF4-FFF2-40B4-BE49-F238E27FC236}">
                    <a16:creationId xmlns:a16="http://schemas.microsoft.com/office/drawing/2014/main" id="{F5D6D773-1417-8D4D-A1E8-9F65D1580842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4" name="Rektangel 53">
                <a:extLst>
                  <a:ext uri="{FF2B5EF4-FFF2-40B4-BE49-F238E27FC236}">
                    <a16:creationId xmlns:a16="http://schemas.microsoft.com/office/drawing/2014/main" id="{E11F0BE5-35CD-2F41-A24B-FA33ACD7A1BB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5" name="Rektangel 54">
                <a:extLst>
                  <a:ext uri="{FF2B5EF4-FFF2-40B4-BE49-F238E27FC236}">
                    <a16:creationId xmlns:a16="http://schemas.microsoft.com/office/drawing/2014/main" id="{6BA83732-486F-8745-84F0-E4A38EBBF9E9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6" name="Rektangel 55">
                <a:extLst>
                  <a:ext uri="{FF2B5EF4-FFF2-40B4-BE49-F238E27FC236}">
                    <a16:creationId xmlns:a16="http://schemas.microsoft.com/office/drawing/2014/main" id="{49BF3912-4872-4F49-B737-72D9ADAABF51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7" name="Rektangel 56">
                <a:extLst>
                  <a:ext uri="{FF2B5EF4-FFF2-40B4-BE49-F238E27FC236}">
                    <a16:creationId xmlns:a16="http://schemas.microsoft.com/office/drawing/2014/main" id="{BE7D1982-FF51-A243-B873-504AF91CF24E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26" name="Rett linje 25">
              <a:extLst>
                <a:ext uri="{FF2B5EF4-FFF2-40B4-BE49-F238E27FC236}">
                  <a16:creationId xmlns:a16="http://schemas.microsoft.com/office/drawing/2014/main" id="{926AF779-45AE-834D-8B9B-E147A75152F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ett linje 26">
              <a:extLst>
                <a:ext uri="{FF2B5EF4-FFF2-40B4-BE49-F238E27FC236}">
                  <a16:creationId xmlns:a16="http://schemas.microsoft.com/office/drawing/2014/main" id="{3B05EBB5-D0E3-414A-B5E2-20D2F397129F}"/>
                </a:ext>
              </a:extLst>
            </p:cNvPr>
            <p:cNvCxnSpPr>
              <a:cxnSpLocks/>
              <a:stCxn id="42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Rett linje 27">
              <a:extLst>
                <a:ext uri="{FF2B5EF4-FFF2-40B4-BE49-F238E27FC236}">
                  <a16:creationId xmlns:a16="http://schemas.microsoft.com/office/drawing/2014/main" id="{B9C1812D-C535-E441-BF60-5844644FDCCB}"/>
                </a:ext>
              </a:extLst>
            </p:cNvPr>
            <p:cNvCxnSpPr>
              <a:cxnSpLocks/>
              <a:stCxn id="44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ett linje 28">
              <a:extLst>
                <a:ext uri="{FF2B5EF4-FFF2-40B4-BE49-F238E27FC236}">
                  <a16:creationId xmlns:a16="http://schemas.microsoft.com/office/drawing/2014/main" id="{995F10A6-7E9E-7F46-835A-F8FA28E0C722}"/>
                </a:ext>
              </a:extLst>
            </p:cNvPr>
            <p:cNvCxnSpPr>
              <a:cxnSpLocks/>
              <a:stCxn id="40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ett linje 29">
              <a:extLst>
                <a:ext uri="{FF2B5EF4-FFF2-40B4-BE49-F238E27FC236}">
                  <a16:creationId xmlns:a16="http://schemas.microsoft.com/office/drawing/2014/main" id="{DD497730-72C8-E54C-BE41-9CC89C106204}"/>
                </a:ext>
              </a:extLst>
            </p:cNvPr>
            <p:cNvCxnSpPr>
              <a:cxnSpLocks/>
              <a:stCxn id="46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ett linje 30">
              <a:extLst>
                <a:ext uri="{FF2B5EF4-FFF2-40B4-BE49-F238E27FC236}">
                  <a16:creationId xmlns:a16="http://schemas.microsoft.com/office/drawing/2014/main" id="{7E6FCC74-278D-8F4C-9A19-B97229327336}"/>
                </a:ext>
              </a:extLst>
            </p:cNvPr>
            <p:cNvCxnSpPr>
              <a:cxnSpLocks/>
              <a:stCxn id="50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Rett linje 31">
              <a:extLst>
                <a:ext uri="{FF2B5EF4-FFF2-40B4-BE49-F238E27FC236}">
                  <a16:creationId xmlns:a16="http://schemas.microsoft.com/office/drawing/2014/main" id="{27C3F56A-19C1-8C43-BA7C-EC72D93ABACA}"/>
                </a:ext>
              </a:extLst>
            </p:cNvPr>
            <p:cNvCxnSpPr>
              <a:cxnSpLocks/>
              <a:stCxn id="48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uppe 32">
              <a:extLst>
                <a:ext uri="{FF2B5EF4-FFF2-40B4-BE49-F238E27FC236}">
                  <a16:creationId xmlns:a16="http://schemas.microsoft.com/office/drawing/2014/main" id="{0378D194-73C0-274E-8A33-2880856DCF97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50" name="Rektangel 49">
                <a:extLst>
                  <a:ext uri="{FF2B5EF4-FFF2-40B4-BE49-F238E27FC236}">
                    <a16:creationId xmlns:a16="http://schemas.microsoft.com/office/drawing/2014/main" id="{1827F508-245F-AE4E-BD96-A37480556BEB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51" name="Rett linje 50">
                <a:extLst>
                  <a:ext uri="{FF2B5EF4-FFF2-40B4-BE49-F238E27FC236}">
                    <a16:creationId xmlns:a16="http://schemas.microsoft.com/office/drawing/2014/main" id="{84C00645-5B5B-6041-95E3-1F2F2F357F96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pe 33">
              <a:extLst>
                <a:ext uri="{FF2B5EF4-FFF2-40B4-BE49-F238E27FC236}">
                  <a16:creationId xmlns:a16="http://schemas.microsoft.com/office/drawing/2014/main" id="{EE014F1F-1199-CF47-B4A6-3350B4501C57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48" name="Rektangel 47">
                <a:extLst>
                  <a:ext uri="{FF2B5EF4-FFF2-40B4-BE49-F238E27FC236}">
                    <a16:creationId xmlns:a16="http://schemas.microsoft.com/office/drawing/2014/main" id="{33E8FE13-D304-F04D-B4CA-11E8D9EA9403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49" name="Rett linje 48">
                <a:extLst>
                  <a:ext uri="{FF2B5EF4-FFF2-40B4-BE49-F238E27FC236}">
                    <a16:creationId xmlns:a16="http://schemas.microsoft.com/office/drawing/2014/main" id="{8F8C0134-63C2-2440-88C7-3E0DBD5FC22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pe 34">
              <a:extLst>
                <a:ext uri="{FF2B5EF4-FFF2-40B4-BE49-F238E27FC236}">
                  <a16:creationId xmlns:a16="http://schemas.microsoft.com/office/drawing/2014/main" id="{D5A244B5-D5A7-9C46-837E-885BA4C5BFC8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46" name="Rektangel 45">
                <a:extLst>
                  <a:ext uri="{FF2B5EF4-FFF2-40B4-BE49-F238E27FC236}">
                    <a16:creationId xmlns:a16="http://schemas.microsoft.com/office/drawing/2014/main" id="{F5D7884B-D812-3A42-AE55-14E34C05CA01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47" name="Rett linje 46">
                <a:extLst>
                  <a:ext uri="{FF2B5EF4-FFF2-40B4-BE49-F238E27FC236}">
                    <a16:creationId xmlns:a16="http://schemas.microsoft.com/office/drawing/2014/main" id="{0E34DD54-E0FE-B84A-A7D4-D399F888B6C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uppe 35">
              <a:extLst>
                <a:ext uri="{FF2B5EF4-FFF2-40B4-BE49-F238E27FC236}">
                  <a16:creationId xmlns:a16="http://schemas.microsoft.com/office/drawing/2014/main" id="{2B146932-A847-ED41-ABD8-DF09B93EA9F3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44" name="Rektangel 43">
                <a:extLst>
                  <a:ext uri="{FF2B5EF4-FFF2-40B4-BE49-F238E27FC236}">
                    <a16:creationId xmlns:a16="http://schemas.microsoft.com/office/drawing/2014/main" id="{DCF17E64-4A02-7148-BEC3-83D8841BD636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45" name="Rett linje 44">
                <a:extLst>
                  <a:ext uri="{FF2B5EF4-FFF2-40B4-BE49-F238E27FC236}">
                    <a16:creationId xmlns:a16="http://schemas.microsoft.com/office/drawing/2014/main" id="{326A2BAE-5E17-B149-B1A2-FE9E4BD29FA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uppe 36">
              <a:extLst>
                <a:ext uri="{FF2B5EF4-FFF2-40B4-BE49-F238E27FC236}">
                  <a16:creationId xmlns:a16="http://schemas.microsoft.com/office/drawing/2014/main" id="{039AAC92-98CC-BF45-904E-888C16C074F0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42" name="Rektangel 41">
                <a:extLst>
                  <a:ext uri="{FF2B5EF4-FFF2-40B4-BE49-F238E27FC236}">
                    <a16:creationId xmlns:a16="http://schemas.microsoft.com/office/drawing/2014/main" id="{5DAD0FC4-3B41-474B-B643-2F9E699BC7EE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43" name="Rett linje 42">
                <a:extLst>
                  <a:ext uri="{FF2B5EF4-FFF2-40B4-BE49-F238E27FC236}">
                    <a16:creationId xmlns:a16="http://schemas.microsoft.com/office/drawing/2014/main" id="{FDA84C34-DD90-134D-ACDE-64A450224F5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uppe 37">
              <a:extLst>
                <a:ext uri="{FF2B5EF4-FFF2-40B4-BE49-F238E27FC236}">
                  <a16:creationId xmlns:a16="http://schemas.microsoft.com/office/drawing/2014/main" id="{A5007D20-96F1-2A41-A992-CD980E87AFC9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40" name="Rektangel 39">
                <a:extLst>
                  <a:ext uri="{FF2B5EF4-FFF2-40B4-BE49-F238E27FC236}">
                    <a16:creationId xmlns:a16="http://schemas.microsoft.com/office/drawing/2014/main" id="{A7486652-B831-8E4A-B0E8-E9CEDB776DD7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41" name="Rett linje 40">
                <a:extLst>
                  <a:ext uri="{FF2B5EF4-FFF2-40B4-BE49-F238E27FC236}">
                    <a16:creationId xmlns:a16="http://schemas.microsoft.com/office/drawing/2014/main" id="{F186D4B2-7812-1F46-A998-E3F036BC207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9" name="Rett linje 38">
              <a:extLst>
                <a:ext uri="{FF2B5EF4-FFF2-40B4-BE49-F238E27FC236}">
                  <a16:creationId xmlns:a16="http://schemas.microsoft.com/office/drawing/2014/main" id="{980F4E2E-5EA4-474F-9E31-835A8E980778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uppe 57">
            <a:extLst>
              <a:ext uri="{FF2B5EF4-FFF2-40B4-BE49-F238E27FC236}">
                <a16:creationId xmlns:a16="http://schemas.microsoft.com/office/drawing/2014/main" id="{AB51FACC-7DAC-294D-9ECF-B98A28144016}"/>
              </a:ext>
            </a:extLst>
          </p:cNvPr>
          <p:cNvGrpSpPr/>
          <p:nvPr userDrawn="1"/>
        </p:nvGrpSpPr>
        <p:grpSpPr>
          <a:xfrm>
            <a:off x="-715163" y="-4004"/>
            <a:ext cx="590564" cy="6862004"/>
            <a:chOff x="-715963" y="-4004"/>
            <a:chExt cx="590564" cy="6862004"/>
          </a:xfrm>
        </p:grpSpPr>
        <p:sp>
          <p:nvSpPr>
            <p:cNvPr id="59" name="Rektangel 58">
              <a:extLst>
                <a:ext uri="{FF2B5EF4-FFF2-40B4-BE49-F238E27FC236}">
                  <a16:creationId xmlns:a16="http://schemas.microsoft.com/office/drawing/2014/main" id="{910BD624-E33C-2E4F-9442-1B07B87A8179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60" name="Rektangel 59">
              <a:extLst>
                <a:ext uri="{FF2B5EF4-FFF2-40B4-BE49-F238E27FC236}">
                  <a16:creationId xmlns:a16="http://schemas.microsoft.com/office/drawing/2014/main" id="{95253A5A-AE98-4B43-ACFC-C33A917B0FC3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61" name="Rektangel 60">
              <a:extLst>
                <a:ext uri="{FF2B5EF4-FFF2-40B4-BE49-F238E27FC236}">
                  <a16:creationId xmlns:a16="http://schemas.microsoft.com/office/drawing/2014/main" id="{B7E6E43F-D083-404B-88E6-8181D6A1EDCF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62" name="Rektangel 61">
              <a:extLst>
                <a:ext uri="{FF2B5EF4-FFF2-40B4-BE49-F238E27FC236}">
                  <a16:creationId xmlns:a16="http://schemas.microsoft.com/office/drawing/2014/main" id="{B3DA4965-4EDC-0D43-B4C1-940E1BA36158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63" name="Rett linje 62">
              <a:extLst>
                <a:ext uri="{FF2B5EF4-FFF2-40B4-BE49-F238E27FC236}">
                  <a16:creationId xmlns:a16="http://schemas.microsoft.com/office/drawing/2014/main" id="{511B640F-A541-1746-929D-B55DB0015605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Rett linje 63">
              <a:extLst>
                <a:ext uri="{FF2B5EF4-FFF2-40B4-BE49-F238E27FC236}">
                  <a16:creationId xmlns:a16="http://schemas.microsoft.com/office/drawing/2014/main" id="{A3E73136-E410-5B4D-BC89-A1F88EC0428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Rett linje 64">
              <a:extLst>
                <a:ext uri="{FF2B5EF4-FFF2-40B4-BE49-F238E27FC236}">
                  <a16:creationId xmlns:a16="http://schemas.microsoft.com/office/drawing/2014/main" id="{55489C14-C32A-2246-BE81-0A7E94FE637E}"/>
                </a:ext>
              </a:extLst>
            </p:cNvPr>
            <p:cNvCxnSpPr>
              <a:cxnSpLocks/>
              <a:stCxn id="67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Rett linje 65">
              <a:extLst>
                <a:ext uri="{FF2B5EF4-FFF2-40B4-BE49-F238E27FC236}">
                  <a16:creationId xmlns:a16="http://schemas.microsoft.com/office/drawing/2014/main" id="{5CCE2020-A9E9-4E47-8A75-E0C90C42ECBB}"/>
                </a:ext>
              </a:extLst>
            </p:cNvPr>
            <p:cNvCxnSpPr>
              <a:cxnSpLocks/>
              <a:stCxn id="67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ektangel 66">
              <a:extLst>
                <a:ext uri="{FF2B5EF4-FFF2-40B4-BE49-F238E27FC236}">
                  <a16:creationId xmlns:a16="http://schemas.microsoft.com/office/drawing/2014/main" id="{21952FCC-D220-E74A-B32C-62AF01DD2A11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68" name="Rett linje 67">
              <a:extLst>
                <a:ext uri="{FF2B5EF4-FFF2-40B4-BE49-F238E27FC236}">
                  <a16:creationId xmlns:a16="http://schemas.microsoft.com/office/drawing/2014/main" id="{00806AAE-07AB-D440-904D-3846C9D74C0B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ktangel 68">
              <a:extLst>
                <a:ext uri="{FF2B5EF4-FFF2-40B4-BE49-F238E27FC236}">
                  <a16:creationId xmlns:a16="http://schemas.microsoft.com/office/drawing/2014/main" id="{56699FF4-FEB1-CA4E-B432-16BBEC84D1C4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70" name="Rett linje 69">
              <a:extLst>
                <a:ext uri="{FF2B5EF4-FFF2-40B4-BE49-F238E27FC236}">
                  <a16:creationId xmlns:a16="http://schemas.microsoft.com/office/drawing/2014/main" id="{AFA083EC-FDFD-9E4F-B595-6A6EC5B7FA75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Rett linje 70">
              <a:extLst>
                <a:ext uri="{FF2B5EF4-FFF2-40B4-BE49-F238E27FC236}">
                  <a16:creationId xmlns:a16="http://schemas.microsoft.com/office/drawing/2014/main" id="{E8926D28-35CE-DB4E-BF56-664AF3695321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Rett linje 71">
              <a:extLst>
                <a:ext uri="{FF2B5EF4-FFF2-40B4-BE49-F238E27FC236}">
                  <a16:creationId xmlns:a16="http://schemas.microsoft.com/office/drawing/2014/main" id="{2E5810D3-57AB-6043-ACA4-6C358279D50D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TekstSylinder 90">
            <a:extLst>
              <a:ext uri="{FF2B5EF4-FFF2-40B4-BE49-F238E27FC236}">
                <a16:creationId xmlns:a16="http://schemas.microsoft.com/office/drawing/2014/main" id="{579C4266-3D6E-7E4E-B7F9-0C8B755D7C96}"/>
              </a:ext>
            </a:extLst>
          </p:cNvPr>
          <p:cNvSpPr txBox="1"/>
          <p:nvPr userDrawn="1"/>
        </p:nvSpPr>
        <p:spPr>
          <a:xfrm>
            <a:off x="0" y="-213030"/>
            <a:ext cx="3068662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Oslo 2018 / Innholdssider / positiv</a:t>
            </a:r>
          </a:p>
        </p:txBody>
      </p:sp>
    </p:spTree>
    <p:extLst>
      <p:ext uri="{BB962C8B-B14F-4D97-AF65-F5344CB8AC3E}">
        <p14:creationId xmlns:p14="http://schemas.microsoft.com/office/powerpoint/2010/main" val="24318627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8">
            <a:extLst>
              <a:ext uri="{FF2B5EF4-FFF2-40B4-BE49-F238E27FC236}">
                <a16:creationId xmlns:a16="http://schemas.microsoft.com/office/drawing/2014/main" id="{60CD866B-09E0-644B-925F-4FC4C3C24E6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noFill/>
        </p:spPr>
        <p:txBody>
          <a:bodyPr lIns="180000" tIns="180000" rIns="180000" bIns="180000"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nb-NO" noProof="0" dirty="0"/>
              <a:t>1. plasser et bilde i rammen</a:t>
            </a:r>
            <a:br>
              <a:rPr lang="nb-NO" noProof="0" dirty="0"/>
            </a:br>
            <a:r>
              <a:rPr lang="nb-NO" noProof="0" dirty="0"/>
              <a:t>2. plasser lengst bak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3855AB-DD85-A042-816A-FE4B586E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617A1-83E2-5344-8976-17361E42FD8B}" type="datetime1">
              <a:rPr lang="nb-NO" smtClean="0"/>
              <a:t>15.01.2021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879BB5-5FD5-7845-BDED-D0F03760B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B267F-75EE-304B-926E-01981DB8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6" name="Plassholder for tekst 7">
            <a:extLst>
              <a:ext uri="{FF2B5EF4-FFF2-40B4-BE49-F238E27FC236}">
                <a16:creationId xmlns:a16="http://schemas.microsoft.com/office/drawing/2014/main" id="{BB1A03DA-0C1D-E543-8AED-4F84F9939F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1200" y="6296400"/>
            <a:ext cx="687600" cy="36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grpSp>
        <p:nvGrpSpPr>
          <p:cNvPr id="23" name="Gruppe 22">
            <a:extLst>
              <a:ext uri="{FF2B5EF4-FFF2-40B4-BE49-F238E27FC236}">
                <a16:creationId xmlns:a16="http://schemas.microsoft.com/office/drawing/2014/main" id="{E6B2F163-6ED3-2147-9D52-FE9CA569B810}"/>
              </a:ext>
            </a:extLst>
          </p:cNvPr>
          <p:cNvGrpSpPr/>
          <p:nvPr userDrawn="1"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509D2454-70FF-CE43-BA44-8336A95E4B45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51" name="Rektangel 50">
                <a:extLst>
                  <a:ext uri="{FF2B5EF4-FFF2-40B4-BE49-F238E27FC236}">
                    <a16:creationId xmlns:a16="http://schemas.microsoft.com/office/drawing/2014/main" id="{E01F046E-AA1F-A543-9EE9-1F139F5E93DD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52" name="Rektangel 51">
                <a:extLst>
                  <a:ext uri="{FF2B5EF4-FFF2-40B4-BE49-F238E27FC236}">
                    <a16:creationId xmlns:a16="http://schemas.microsoft.com/office/drawing/2014/main" id="{9888665A-D584-654A-BDAB-173BDA280D00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3" name="Rektangel 52">
                <a:extLst>
                  <a:ext uri="{FF2B5EF4-FFF2-40B4-BE49-F238E27FC236}">
                    <a16:creationId xmlns:a16="http://schemas.microsoft.com/office/drawing/2014/main" id="{B4DB81F3-C6A8-D842-8B16-582614A0A615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4" name="Rektangel 53">
                <a:extLst>
                  <a:ext uri="{FF2B5EF4-FFF2-40B4-BE49-F238E27FC236}">
                    <a16:creationId xmlns:a16="http://schemas.microsoft.com/office/drawing/2014/main" id="{A507F676-471B-D34B-A0CC-1015F896AE9D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5" name="Rektangel 54">
                <a:extLst>
                  <a:ext uri="{FF2B5EF4-FFF2-40B4-BE49-F238E27FC236}">
                    <a16:creationId xmlns:a16="http://schemas.microsoft.com/office/drawing/2014/main" id="{C220B5B3-B212-8840-BE9F-0BDEA799F841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6" name="Rektangel 55">
                <a:extLst>
                  <a:ext uri="{FF2B5EF4-FFF2-40B4-BE49-F238E27FC236}">
                    <a16:creationId xmlns:a16="http://schemas.microsoft.com/office/drawing/2014/main" id="{0E30B65E-18B7-A743-91CC-519854ABBFFD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25" name="Rett linje 24">
              <a:extLst>
                <a:ext uri="{FF2B5EF4-FFF2-40B4-BE49-F238E27FC236}">
                  <a16:creationId xmlns:a16="http://schemas.microsoft.com/office/drawing/2014/main" id="{BFB4B24A-00A6-A740-9B6F-090EA989E16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Rett linje 25">
              <a:extLst>
                <a:ext uri="{FF2B5EF4-FFF2-40B4-BE49-F238E27FC236}">
                  <a16:creationId xmlns:a16="http://schemas.microsoft.com/office/drawing/2014/main" id="{8ADB2E79-48A8-B942-ADEF-9DA957FAB045}"/>
                </a:ext>
              </a:extLst>
            </p:cNvPr>
            <p:cNvCxnSpPr>
              <a:cxnSpLocks/>
              <a:stCxn id="41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ett linje 26">
              <a:extLst>
                <a:ext uri="{FF2B5EF4-FFF2-40B4-BE49-F238E27FC236}">
                  <a16:creationId xmlns:a16="http://schemas.microsoft.com/office/drawing/2014/main" id="{FE3F964E-27AF-5147-9507-F07231AFAE03}"/>
                </a:ext>
              </a:extLst>
            </p:cNvPr>
            <p:cNvCxnSpPr>
              <a:cxnSpLocks/>
              <a:stCxn id="43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Rett linje 27">
              <a:extLst>
                <a:ext uri="{FF2B5EF4-FFF2-40B4-BE49-F238E27FC236}">
                  <a16:creationId xmlns:a16="http://schemas.microsoft.com/office/drawing/2014/main" id="{5D0A5FDB-18A9-3D49-BB00-63F06337B29F}"/>
                </a:ext>
              </a:extLst>
            </p:cNvPr>
            <p:cNvCxnSpPr>
              <a:cxnSpLocks/>
              <a:stCxn id="39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ett linje 28">
              <a:extLst>
                <a:ext uri="{FF2B5EF4-FFF2-40B4-BE49-F238E27FC236}">
                  <a16:creationId xmlns:a16="http://schemas.microsoft.com/office/drawing/2014/main" id="{113B2CC6-F548-F845-9551-8EAC4BCD15F0}"/>
                </a:ext>
              </a:extLst>
            </p:cNvPr>
            <p:cNvCxnSpPr>
              <a:cxnSpLocks/>
              <a:stCxn id="45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ett linje 29">
              <a:extLst>
                <a:ext uri="{FF2B5EF4-FFF2-40B4-BE49-F238E27FC236}">
                  <a16:creationId xmlns:a16="http://schemas.microsoft.com/office/drawing/2014/main" id="{BF5236E1-9C62-EC46-A641-A5DE731E3063}"/>
                </a:ext>
              </a:extLst>
            </p:cNvPr>
            <p:cNvCxnSpPr>
              <a:cxnSpLocks/>
              <a:stCxn id="49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ett linje 30">
              <a:extLst>
                <a:ext uri="{FF2B5EF4-FFF2-40B4-BE49-F238E27FC236}">
                  <a16:creationId xmlns:a16="http://schemas.microsoft.com/office/drawing/2014/main" id="{160E83E6-97F0-8349-AE3E-0B28728EAB0A}"/>
                </a:ext>
              </a:extLst>
            </p:cNvPr>
            <p:cNvCxnSpPr>
              <a:cxnSpLocks/>
              <a:stCxn id="47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uppe 31">
              <a:extLst>
                <a:ext uri="{FF2B5EF4-FFF2-40B4-BE49-F238E27FC236}">
                  <a16:creationId xmlns:a16="http://schemas.microsoft.com/office/drawing/2014/main" id="{3A24E8AA-6FA1-5B47-95C6-5F3EED5830AC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49" name="Rektangel 48">
                <a:extLst>
                  <a:ext uri="{FF2B5EF4-FFF2-40B4-BE49-F238E27FC236}">
                    <a16:creationId xmlns:a16="http://schemas.microsoft.com/office/drawing/2014/main" id="{737C8123-9A5E-904D-A679-6AA1399D81B9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50" name="Rett linje 49">
                <a:extLst>
                  <a:ext uri="{FF2B5EF4-FFF2-40B4-BE49-F238E27FC236}">
                    <a16:creationId xmlns:a16="http://schemas.microsoft.com/office/drawing/2014/main" id="{06CE9363-6BA2-8B4C-BE8E-74BA405E042C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uppe 32">
              <a:extLst>
                <a:ext uri="{FF2B5EF4-FFF2-40B4-BE49-F238E27FC236}">
                  <a16:creationId xmlns:a16="http://schemas.microsoft.com/office/drawing/2014/main" id="{86B73520-89F8-9F47-A1D7-D228D01885AF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47" name="Rektangel 46">
                <a:extLst>
                  <a:ext uri="{FF2B5EF4-FFF2-40B4-BE49-F238E27FC236}">
                    <a16:creationId xmlns:a16="http://schemas.microsoft.com/office/drawing/2014/main" id="{1CE07EF8-531B-694E-BF46-6672550BB790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48" name="Rett linje 47">
                <a:extLst>
                  <a:ext uri="{FF2B5EF4-FFF2-40B4-BE49-F238E27FC236}">
                    <a16:creationId xmlns:a16="http://schemas.microsoft.com/office/drawing/2014/main" id="{145F084E-1053-0245-85FD-2118E9DF9AE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pe 33">
              <a:extLst>
                <a:ext uri="{FF2B5EF4-FFF2-40B4-BE49-F238E27FC236}">
                  <a16:creationId xmlns:a16="http://schemas.microsoft.com/office/drawing/2014/main" id="{D2003B3E-181B-8A4C-AE22-1F0D2605D09F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45" name="Rektangel 44">
                <a:extLst>
                  <a:ext uri="{FF2B5EF4-FFF2-40B4-BE49-F238E27FC236}">
                    <a16:creationId xmlns:a16="http://schemas.microsoft.com/office/drawing/2014/main" id="{647ADF1D-5F42-8D47-AD41-E4F201CF52A9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46" name="Rett linje 45">
                <a:extLst>
                  <a:ext uri="{FF2B5EF4-FFF2-40B4-BE49-F238E27FC236}">
                    <a16:creationId xmlns:a16="http://schemas.microsoft.com/office/drawing/2014/main" id="{D6EA2D86-99A2-F14C-ADD4-53641A8A7F6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pe 34">
              <a:extLst>
                <a:ext uri="{FF2B5EF4-FFF2-40B4-BE49-F238E27FC236}">
                  <a16:creationId xmlns:a16="http://schemas.microsoft.com/office/drawing/2014/main" id="{A83433ED-4FB5-2B4F-9191-C83A94955236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43" name="Rektangel 42">
                <a:extLst>
                  <a:ext uri="{FF2B5EF4-FFF2-40B4-BE49-F238E27FC236}">
                    <a16:creationId xmlns:a16="http://schemas.microsoft.com/office/drawing/2014/main" id="{A7E6EB65-4D53-4849-B81B-72E7F6DB7DBA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44" name="Rett linje 43">
                <a:extLst>
                  <a:ext uri="{FF2B5EF4-FFF2-40B4-BE49-F238E27FC236}">
                    <a16:creationId xmlns:a16="http://schemas.microsoft.com/office/drawing/2014/main" id="{F2B3A6CA-D596-AF46-A9EC-6AC4827C627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uppe 35">
              <a:extLst>
                <a:ext uri="{FF2B5EF4-FFF2-40B4-BE49-F238E27FC236}">
                  <a16:creationId xmlns:a16="http://schemas.microsoft.com/office/drawing/2014/main" id="{FA7B6066-4DFD-E94C-94AB-69F5B53199FE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A0039850-834E-CC40-B3F3-683135B32A66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42" name="Rett linje 41">
                <a:extLst>
                  <a:ext uri="{FF2B5EF4-FFF2-40B4-BE49-F238E27FC236}">
                    <a16:creationId xmlns:a16="http://schemas.microsoft.com/office/drawing/2014/main" id="{B824AF56-ECEA-4043-9C18-8E90194DD88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uppe 36">
              <a:extLst>
                <a:ext uri="{FF2B5EF4-FFF2-40B4-BE49-F238E27FC236}">
                  <a16:creationId xmlns:a16="http://schemas.microsoft.com/office/drawing/2014/main" id="{F11CB56F-0A6B-4543-801E-C174C1568B52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39" name="Rektangel 38">
                <a:extLst>
                  <a:ext uri="{FF2B5EF4-FFF2-40B4-BE49-F238E27FC236}">
                    <a16:creationId xmlns:a16="http://schemas.microsoft.com/office/drawing/2014/main" id="{A90B194E-0C82-8C43-8756-A40AF75761D0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40" name="Rett linje 39">
                <a:extLst>
                  <a:ext uri="{FF2B5EF4-FFF2-40B4-BE49-F238E27FC236}">
                    <a16:creationId xmlns:a16="http://schemas.microsoft.com/office/drawing/2014/main" id="{AAC9C1BD-3CA7-FC4B-8E3D-DE83E5B7C7D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8" name="Rett linje 37">
              <a:extLst>
                <a:ext uri="{FF2B5EF4-FFF2-40B4-BE49-F238E27FC236}">
                  <a16:creationId xmlns:a16="http://schemas.microsoft.com/office/drawing/2014/main" id="{C7A51BD2-CD19-A647-9106-EE6264D8BE88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uppe 56">
            <a:extLst>
              <a:ext uri="{FF2B5EF4-FFF2-40B4-BE49-F238E27FC236}">
                <a16:creationId xmlns:a16="http://schemas.microsoft.com/office/drawing/2014/main" id="{1255D6A5-7C18-3546-BA08-2FFEDAB34041}"/>
              </a:ext>
            </a:extLst>
          </p:cNvPr>
          <p:cNvGrpSpPr/>
          <p:nvPr userDrawn="1"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58" name="Rektangel 57">
              <a:extLst>
                <a:ext uri="{FF2B5EF4-FFF2-40B4-BE49-F238E27FC236}">
                  <a16:creationId xmlns:a16="http://schemas.microsoft.com/office/drawing/2014/main" id="{83B42075-3A5C-1E46-A9FA-362B5515A8A6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59" name="Rektangel 58">
              <a:extLst>
                <a:ext uri="{FF2B5EF4-FFF2-40B4-BE49-F238E27FC236}">
                  <a16:creationId xmlns:a16="http://schemas.microsoft.com/office/drawing/2014/main" id="{D106EC1A-221F-0A4B-9475-29240E861AA7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60" name="Rektangel 59">
              <a:extLst>
                <a:ext uri="{FF2B5EF4-FFF2-40B4-BE49-F238E27FC236}">
                  <a16:creationId xmlns:a16="http://schemas.microsoft.com/office/drawing/2014/main" id="{7637FBCC-CEAF-474B-9393-8790DD5AFB51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61" name="Rektangel 60">
              <a:extLst>
                <a:ext uri="{FF2B5EF4-FFF2-40B4-BE49-F238E27FC236}">
                  <a16:creationId xmlns:a16="http://schemas.microsoft.com/office/drawing/2014/main" id="{58DA230D-EB5E-5B47-A595-BC7A0838781B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62" name="Rett linje 61">
              <a:extLst>
                <a:ext uri="{FF2B5EF4-FFF2-40B4-BE49-F238E27FC236}">
                  <a16:creationId xmlns:a16="http://schemas.microsoft.com/office/drawing/2014/main" id="{29A6395B-F80C-7247-AF08-0815CB4E5CA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Rett linje 62">
              <a:extLst>
                <a:ext uri="{FF2B5EF4-FFF2-40B4-BE49-F238E27FC236}">
                  <a16:creationId xmlns:a16="http://schemas.microsoft.com/office/drawing/2014/main" id="{8E28BDF9-D392-E74A-B639-BDDDD517321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Rett linje 63">
              <a:extLst>
                <a:ext uri="{FF2B5EF4-FFF2-40B4-BE49-F238E27FC236}">
                  <a16:creationId xmlns:a16="http://schemas.microsoft.com/office/drawing/2014/main" id="{B18FF123-D027-C14E-AB15-B6FA96912712}"/>
                </a:ext>
              </a:extLst>
            </p:cNvPr>
            <p:cNvCxnSpPr>
              <a:cxnSpLocks/>
              <a:stCxn id="66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Rett linje 64">
              <a:extLst>
                <a:ext uri="{FF2B5EF4-FFF2-40B4-BE49-F238E27FC236}">
                  <a16:creationId xmlns:a16="http://schemas.microsoft.com/office/drawing/2014/main" id="{8D0FBEDD-4B7F-AB4D-A811-0314736171E9}"/>
                </a:ext>
              </a:extLst>
            </p:cNvPr>
            <p:cNvCxnSpPr>
              <a:cxnSpLocks/>
              <a:stCxn id="66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ktangel 65">
              <a:extLst>
                <a:ext uri="{FF2B5EF4-FFF2-40B4-BE49-F238E27FC236}">
                  <a16:creationId xmlns:a16="http://schemas.microsoft.com/office/drawing/2014/main" id="{F95F586E-E9CB-7F4E-875F-DFADD3742B91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67" name="Rett linje 66">
              <a:extLst>
                <a:ext uri="{FF2B5EF4-FFF2-40B4-BE49-F238E27FC236}">
                  <a16:creationId xmlns:a16="http://schemas.microsoft.com/office/drawing/2014/main" id="{18AC3B52-7605-124D-9366-1406BC09415E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ktangel 67">
              <a:extLst>
                <a:ext uri="{FF2B5EF4-FFF2-40B4-BE49-F238E27FC236}">
                  <a16:creationId xmlns:a16="http://schemas.microsoft.com/office/drawing/2014/main" id="{6D64798A-AF2F-F64B-B9C6-A6DDADD19126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69" name="Rett linje 68">
              <a:extLst>
                <a:ext uri="{FF2B5EF4-FFF2-40B4-BE49-F238E27FC236}">
                  <a16:creationId xmlns:a16="http://schemas.microsoft.com/office/drawing/2014/main" id="{F95D1769-0224-4D4A-B6BA-84065BF4B8EE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Rett linje 69">
              <a:extLst>
                <a:ext uri="{FF2B5EF4-FFF2-40B4-BE49-F238E27FC236}">
                  <a16:creationId xmlns:a16="http://schemas.microsoft.com/office/drawing/2014/main" id="{6CFB1E29-DA85-B549-BFD0-C834FE927E61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Rett linje 70">
              <a:extLst>
                <a:ext uri="{FF2B5EF4-FFF2-40B4-BE49-F238E27FC236}">
                  <a16:creationId xmlns:a16="http://schemas.microsoft.com/office/drawing/2014/main" id="{5AF03FC7-8289-7A4E-A1A6-339D9AF6FCDC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TekstSylinder 71">
            <a:extLst>
              <a:ext uri="{FF2B5EF4-FFF2-40B4-BE49-F238E27FC236}">
                <a16:creationId xmlns:a16="http://schemas.microsoft.com/office/drawing/2014/main" id="{4CC3D295-8F51-F14C-A0DE-43811CC503C3}"/>
              </a:ext>
            </a:extLst>
          </p:cNvPr>
          <p:cNvSpPr txBox="1"/>
          <p:nvPr userDrawn="1"/>
        </p:nvSpPr>
        <p:spPr>
          <a:xfrm>
            <a:off x="0" y="-213030"/>
            <a:ext cx="3068662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Oslo 2018 / Innholdssider / positiv</a:t>
            </a:r>
          </a:p>
        </p:txBody>
      </p:sp>
    </p:spTree>
    <p:extLst>
      <p:ext uri="{BB962C8B-B14F-4D97-AF65-F5344CB8AC3E}">
        <p14:creationId xmlns:p14="http://schemas.microsoft.com/office/powerpoint/2010/main" val="8195584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8">
            <a:extLst>
              <a:ext uri="{FF2B5EF4-FFF2-40B4-BE49-F238E27FC236}">
                <a16:creationId xmlns:a16="http://schemas.microsoft.com/office/drawing/2014/main" id="{60CD866B-09E0-644B-925F-4FC4C3C24E6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3200" cy="6858000"/>
          </a:xfrm>
          <a:solidFill>
            <a:schemeClr val="accent6"/>
          </a:solidFill>
        </p:spPr>
        <p:txBody>
          <a:bodyPr lIns="180000" tIns="180000" rIns="180000" bIns="180000">
            <a:norm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nb-NO" noProof="0" dirty="0"/>
              <a:t>1. plasser et bilde i rammen</a:t>
            </a:r>
            <a:br>
              <a:rPr lang="nb-NO" noProof="0" dirty="0"/>
            </a:br>
            <a:r>
              <a:rPr lang="nb-NO" noProof="0" dirty="0"/>
              <a:t>2. plasser lengst bak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3855AB-DD85-A042-816A-FE4B586E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617A1-83E2-5344-8976-17361E42FD8B}" type="datetime1">
              <a:rPr lang="nb-NO" smtClean="0"/>
              <a:t>15.01.2021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879BB5-5FD5-7845-BDED-D0F03760B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B267F-75EE-304B-926E-01981DB8F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6" name="Plassholder for tekst 7">
            <a:extLst>
              <a:ext uri="{FF2B5EF4-FFF2-40B4-BE49-F238E27FC236}">
                <a16:creationId xmlns:a16="http://schemas.microsoft.com/office/drawing/2014/main" id="{BB1A03DA-0C1D-E543-8AED-4F84F9939F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1200" y="6296400"/>
            <a:ext cx="687600" cy="36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grpSp>
        <p:nvGrpSpPr>
          <p:cNvPr id="23" name="Gruppe 22">
            <a:extLst>
              <a:ext uri="{FF2B5EF4-FFF2-40B4-BE49-F238E27FC236}">
                <a16:creationId xmlns:a16="http://schemas.microsoft.com/office/drawing/2014/main" id="{E6B2F163-6ED3-2147-9D52-FE9CA569B810}"/>
              </a:ext>
            </a:extLst>
          </p:cNvPr>
          <p:cNvGrpSpPr/>
          <p:nvPr userDrawn="1"/>
        </p:nvGrpSpPr>
        <p:grpSpPr>
          <a:xfrm>
            <a:off x="-800" y="-1306644"/>
            <a:ext cx="12194000" cy="1075340"/>
            <a:chOff x="-800" y="-1229864"/>
            <a:chExt cx="12194000" cy="1075340"/>
          </a:xfrm>
        </p:grpSpPr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509D2454-70FF-CE43-BA44-8336A95E4B45}"/>
                </a:ext>
              </a:extLst>
            </p:cNvPr>
            <p:cNvGrpSpPr/>
            <p:nvPr/>
          </p:nvGrpSpPr>
          <p:grpSpPr>
            <a:xfrm>
              <a:off x="0" y="-320124"/>
              <a:ext cx="12192000" cy="165600"/>
              <a:chOff x="0" y="-413084"/>
              <a:chExt cx="12192000" cy="206078"/>
            </a:xfrm>
            <a:solidFill>
              <a:schemeClr val="bg1"/>
            </a:solidFill>
          </p:grpSpPr>
          <p:sp>
            <p:nvSpPr>
              <p:cNvPr id="51" name="Rektangel 50">
                <a:extLst>
                  <a:ext uri="{FF2B5EF4-FFF2-40B4-BE49-F238E27FC236}">
                    <a16:creationId xmlns:a16="http://schemas.microsoft.com/office/drawing/2014/main" id="{E01F046E-AA1F-A543-9EE9-1F139F5E93DD}"/>
                  </a:ext>
                </a:extLst>
              </p:cNvPr>
              <p:cNvSpPr/>
              <p:nvPr/>
            </p:nvSpPr>
            <p:spPr>
              <a:xfrm>
                <a:off x="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52" name="Rektangel 51">
                <a:extLst>
                  <a:ext uri="{FF2B5EF4-FFF2-40B4-BE49-F238E27FC236}">
                    <a16:creationId xmlns:a16="http://schemas.microsoft.com/office/drawing/2014/main" id="{9888665A-D584-654A-BDAB-173BDA280D00}"/>
                  </a:ext>
                </a:extLst>
              </p:cNvPr>
              <p:cNvSpPr/>
              <p:nvPr/>
            </p:nvSpPr>
            <p:spPr>
              <a:xfrm>
                <a:off x="2032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3" name="Rektangel 52">
                <a:extLst>
                  <a:ext uri="{FF2B5EF4-FFF2-40B4-BE49-F238E27FC236}">
                    <a16:creationId xmlns:a16="http://schemas.microsoft.com/office/drawing/2014/main" id="{B4DB81F3-C6A8-D842-8B16-582614A0A615}"/>
                  </a:ext>
                </a:extLst>
              </p:cNvPr>
              <p:cNvSpPr/>
              <p:nvPr/>
            </p:nvSpPr>
            <p:spPr>
              <a:xfrm>
                <a:off x="4064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4" name="Rektangel 53">
                <a:extLst>
                  <a:ext uri="{FF2B5EF4-FFF2-40B4-BE49-F238E27FC236}">
                    <a16:creationId xmlns:a16="http://schemas.microsoft.com/office/drawing/2014/main" id="{A507F676-471B-D34B-A0CC-1015F896AE9D}"/>
                  </a:ext>
                </a:extLst>
              </p:cNvPr>
              <p:cNvSpPr/>
              <p:nvPr/>
            </p:nvSpPr>
            <p:spPr>
              <a:xfrm>
                <a:off x="6096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5" name="Rektangel 54">
                <a:extLst>
                  <a:ext uri="{FF2B5EF4-FFF2-40B4-BE49-F238E27FC236}">
                    <a16:creationId xmlns:a16="http://schemas.microsoft.com/office/drawing/2014/main" id="{C220B5B3-B212-8840-BE9F-0BDEA799F841}"/>
                  </a:ext>
                </a:extLst>
              </p:cNvPr>
              <p:cNvSpPr/>
              <p:nvPr/>
            </p:nvSpPr>
            <p:spPr>
              <a:xfrm>
                <a:off x="8128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56" name="Rektangel 55">
                <a:extLst>
                  <a:ext uri="{FF2B5EF4-FFF2-40B4-BE49-F238E27FC236}">
                    <a16:creationId xmlns:a16="http://schemas.microsoft.com/office/drawing/2014/main" id="{0E30B65E-18B7-A743-91CC-519854ABBFFD}"/>
                  </a:ext>
                </a:extLst>
              </p:cNvPr>
              <p:cNvSpPr/>
              <p:nvPr/>
            </p:nvSpPr>
            <p:spPr>
              <a:xfrm>
                <a:off x="10160000" y="-413084"/>
                <a:ext cx="2032000" cy="20607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</p:grpSp>
        <p:cxnSp>
          <p:nvCxnSpPr>
            <p:cNvPr id="25" name="Rett linje 24">
              <a:extLst>
                <a:ext uri="{FF2B5EF4-FFF2-40B4-BE49-F238E27FC236}">
                  <a16:creationId xmlns:a16="http://schemas.microsoft.com/office/drawing/2014/main" id="{BFB4B24A-00A6-A740-9B6F-090EA989E16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32200" y="-327852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Rett linje 25">
              <a:extLst>
                <a:ext uri="{FF2B5EF4-FFF2-40B4-BE49-F238E27FC236}">
                  <a16:creationId xmlns:a16="http://schemas.microsoft.com/office/drawing/2014/main" id="{8ADB2E79-48A8-B942-ADEF-9DA957FAB045}"/>
                </a:ext>
              </a:extLst>
            </p:cNvPr>
            <p:cNvCxnSpPr>
              <a:cxnSpLocks/>
              <a:stCxn id="41" idx="3"/>
            </p:cNvCxnSpPr>
            <p:nvPr userDrawn="1"/>
          </p:nvCxnSpPr>
          <p:spPr>
            <a:xfrm>
              <a:off x="4060800" y="-1010827"/>
              <a:ext cx="3600" cy="8563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ett linje 26">
              <a:extLst>
                <a:ext uri="{FF2B5EF4-FFF2-40B4-BE49-F238E27FC236}">
                  <a16:creationId xmlns:a16="http://schemas.microsoft.com/office/drawing/2014/main" id="{FE3F964E-27AF-5147-9507-F07231AFAE03}"/>
                </a:ext>
              </a:extLst>
            </p:cNvPr>
            <p:cNvCxnSpPr>
              <a:cxnSpLocks/>
              <a:stCxn id="43" idx="3"/>
            </p:cNvCxnSpPr>
            <p:nvPr userDrawn="1"/>
          </p:nvCxnSpPr>
          <p:spPr>
            <a:xfrm>
              <a:off x="6090400" y="-887727"/>
              <a:ext cx="5400" cy="7332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Rett linje 27">
              <a:extLst>
                <a:ext uri="{FF2B5EF4-FFF2-40B4-BE49-F238E27FC236}">
                  <a16:creationId xmlns:a16="http://schemas.microsoft.com/office/drawing/2014/main" id="{5D0A5FDB-18A9-3D49-BB00-63F06337B29F}"/>
                </a:ext>
              </a:extLst>
            </p:cNvPr>
            <p:cNvCxnSpPr>
              <a:cxnSpLocks/>
              <a:stCxn id="39" idx="1"/>
            </p:cNvCxnSpPr>
            <p:nvPr userDrawn="1"/>
          </p:nvCxnSpPr>
          <p:spPr>
            <a:xfrm>
              <a:off x="0" y="-1126825"/>
              <a:ext cx="0" cy="9723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ett linje 28">
              <a:extLst>
                <a:ext uri="{FF2B5EF4-FFF2-40B4-BE49-F238E27FC236}">
                  <a16:creationId xmlns:a16="http://schemas.microsoft.com/office/drawing/2014/main" id="{113B2CC6-F548-F845-9551-8EAC4BCD15F0}"/>
                </a:ext>
              </a:extLst>
            </p:cNvPr>
            <p:cNvCxnSpPr>
              <a:cxnSpLocks/>
              <a:stCxn id="45" idx="3"/>
            </p:cNvCxnSpPr>
            <p:nvPr userDrawn="1"/>
          </p:nvCxnSpPr>
          <p:spPr>
            <a:xfrm>
              <a:off x="8128000" y="-764627"/>
              <a:ext cx="800" cy="6101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ett linje 29">
              <a:extLst>
                <a:ext uri="{FF2B5EF4-FFF2-40B4-BE49-F238E27FC236}">
                  <a16:creationId xmlns:a16="http://schemas.microsoft.com/office/drawing/2014/main" id="{BF5236E1-9C62-EC46-A641-A5DE731E3063}"/>
                </a:ext>
              </a:extLst>
            </p:cNvPr>
            <p:cNvCxnSpPr>
              <a:cxnSpLocks/>
              <a:stCxn id="49" idx="3"/>
            </p:cNvCxnSpPr>
            <p:nvPr userDrawn="1"/>
          </p:nvCxnSpPr>
          <p:spPr>
            <a:xfrm>
              <a:off x="12192000" y="-518425"/>
              <a:ext cx="1200" cy="36390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ett linje 30">
              <a:extLst>
                <a:ext uri="{FF2B5EF4-FFF2-40B4-BE49-F238E27FC236}">
                  <a16:creationId xmlns:a16="http://schemas.microsoft.com/office/drawing/2014/main" id="{160E83E6-97F0-8349-AE3E-0B28728EAB0A}"/>
                </a:ext>
              </a:extLst>
            </p:cNvPr>
            <p:cNvCxnSpPr>
              <a:cxnSpLocks/>
              <a:stCxn id="47" idx="3"/>
            </p:cNvCxnSpPr>
            <p:nvPr userDrawn="1"/>
          </p:nvCxnSpPr>
          <p:spPr>
            <a:xfrm>
              <a:off x="10156824" y="-641527"/>
              <a:ext cx="4176" cy="48700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uppe 31">
              <a:extLst>
                <a:ext uri="{FF2B5EF4-FFF2-40B4-BE49-F238E27FC236}">
                  <a16:creationId xmlns:a16="http://schemas.microsoft.com/office/drawing/2014/main" id="{3A24E8AA-6FA1-5B47-95C6-5F3EED5830AC}"/>
                </a:ext>
              </a:extLst>
            </p:cNvPr>
            <p:cNvGrpSpPr/>
            <p:nvPr userDrawn="1"/>
          </p:nvGrpSpPr>
          <p:grpSpPr>
            <a:xfrm>
              <a:off x="0" y="-621464"/>
              <a:ext cx="12192000" cy="206078"/>
              <a:chOff x="0" y="-674874"/>
              <a:chExt cx="12192000" cy="206078"/>
            </a:xfrm>
          </p:grpSpPr>
          <p:sp>
            <p:nvSpPr>
              <p:cNvPr id="49" name="Rektangel 48">
                <a:extLst>
                  <a:ext uri="{FF2B5EF4-FFF2-40B4-BE49-F238E27FC236}">
                    <a16:creationId xmlns:a16="http://schemas.microsoft.com/office/drawing/2014/main" id="{737C8123-9A5E-904D-A679-6AA1399D81B9}"/>
                  </a:ext>
                </a:extLst>
              </p:cNvPr>
              <p:cNvSpPr/>
              <p:nvPr/>
            </p:nvSpPr>
            <p:spPr>
              <a:xfrm>
                <a:off x="0" y="-674874"/>
                <a:ext cx="12192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33,87 cm</a:t>
                </a:r>
              </a:p>
            </p:txBody>
          </p:sp>
          <p:cxnSp>
            <p:nvCxnSpPr>
              <p:cNvPr id="50" name="Rett linje 49">
                <a:extLst>
                  <a:ext uri="{FF2B5EF4-FFF2-40B4-BE49-F238E27FC236}">
                    <a16:creationId xmlns:a16="http://schemas.microsoft.com/office/drawing/2014/main" id="{06CE9363-6BA2-8B4C-BE8E-74BA405E042C}"/>
                  </a:ext>
                </a:extLst>
              </p:cNvPr>
              <p:cNvCxnSpPr/>
              <p:nvPr userDrawn="1"/>
            </p:nvCxnSpPr>
            <p:spPr>
              <a:xfrm>
                <a:off x="0" y="-480093"/>
                <a:ext cx="12192000" cy="1129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uppe 32">
              <a:extLst>
                <a:ext uri="{FF2B5EF4-FFF2-40B4-BE49-F238E27FC236}">
                  <a16:creationId xmlns:a16="http://schemas.microsoft.com/office/drawing/2014/main" id="{86B73520-89F8-9F47-A1D7-D228D01885AF}"/>
                </a:ext>
              </a:extLst>
            </p:cNvPr>
            <p:cNvGrpSpPr/>
            <p:nvPr userDrawn="1"/>
          </p:nvGrpSpPr>
          <p:grpSpPr>
            <a:xfrm>
              <a:off x="0" y="-744566"/>
              <a:ext cx="10156824" cy="206078"/>
              <a:chOff x="0" y="-930144"/>
              <a:chExt cx="10156824" cy="206078"/>
            </a:xfrm>
          </p:grpSpPr>
          <p:sp>
            <p:nvSpPr>
              <p:cNvPr id="47" name="Rektangel 46">
                <a:extLst>
                  <a:ext uri="{FF2B5EF4-FFF2-40B4-BE49-F238E27FC236}">
                    <a16:creationId xmlns:a16="http://schemas.microsoft.com/office/drawing/2014/main" id="{1CE07EF8-531B-694E-BF46-6672550BB790}"/>
                  </a:ext>
                </a:extLst>
              </p:cNvPr>
              <p:cNvSpPr/>
              <p:nvPr/>
            </p:nvSpPr>
            <p:spPr>
              <a:xfrm>
                <a:off x="0" y="-930144"/>
                <a:ext cx="10156824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28,20 cm</a:t>
                </a:r>
              </a:p>
            </p:txBody>
          </p:sp>
          <p:cxnSp>
            <p:nvCxnSpPr>
              <p:cNvPr id="48" name="Rett linje 47">
                <a:extLst>
                  <a:ext uri="{FF2B5EF4-FFF2-40B4-BE49-F238E27FC236}">
                    <a16:creationId xmlns:a16="http://schemas.microsoft.com/office/drawing/2014/main" id="{145F084E-1053-0245-85FD-2118E9DF9AE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724066"/>
                <a:ext cx="1015682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pe 33">
              <a:extLst>
                <a:ext uri="{FF2B5EF4-FFF2-40B4-BE49-F238E27FC236}">
                  <a16:creationId xmlns:a16="http://schemas.microsoft.com/office/drawing/2014/main" id="{D2003B3E-181B-8A4C-AE22-1F0D2605D09F}"/>
                </a:ext>
              </a:extLst>
            </p:cNvPr>
            <p:cNvGrpSpPr/>
            <p:nvPr userDrawn="1"/>
          </p:nvGrpSpPr>
          <p:grpSpPr>
            <a:xfrm>
              <a:off x="0" y="-867666"/>
              <a:ext cx="8128000" cy="206078"/>
              <a:chOff x="0" y="-1191934"/>
              <a:chExt cx="8128000" cy="206078"/>
            </a:xfrm>
          </p:grpSpPr>
          <p:sp>
            <p:nvSpPr>
              <p:cNvPr id="45" name="Rektangel 44">
                <a:extLst>
                  <a:ext uri="{FF2B5EF4-FFF2-40B4-BE49-F238E27FC236}">
                    <a16:creationId xmlns:a16="http://schemas.microsoft.com/office/drawing/2014/main" id="{647ADF1D-5F42-8D47-AD41-E4F201CF52A9}"/>
                  </a:ext>
                </a:extLst>
              </p:cNvPr>
              <p:cNvSpPr/>
              <p:nvPr/>
            </p:nvSpPr>
            <p:spPr>
              <a:xfrm>
                <a:off x="0" y="-1191934"/>
                <a:ext cx="81280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22,56 cm</a:t>
                </a:r>
              </a:p>
            </p:txBody>
          </p:sp>
          <p:cxnSp>
            <p:nvCxnSpPr>
              <p:cNvPr id="46" name="Rett linje 45">
                <a:extLst>
                  <a:ext uri="{FF2B5EF4-FFF2-40B4-BE49-F238E27FC236}">
                    <a16:creationId xmlns:a16="http://schemas.microsoft.com/office/drawing/2014/main" id="{D6EA2D86-99A2-F14C-ADD4-53641A8A7F6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985856"/>
                <a:ext cx="81280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pe 34">
              <a:extLst>
                <a:ext uri="{FF2B5EF4-FFF2-40B4-BE49-F238E27FC236}">
                  <a16:creationId xmlns:a16="http://schemas.microsoft.com/office/drawing/2014/main" id="{A83433ED-4FB5-2B4F-9191-C83A94955236}"/>
                </a:ext>
              </a:extLst>
            </p:cNvPr>
            <p:cNvGrpSpPr/>
            <p:nvPr userDrawn="1"/>
          </p:nvGrpSpPr>
          <p:grpSpPr>
            <a:xfrm>
              <a:off x="-800" y="-990766"/>
              <a:ext cx="6091200" cy="206078"/>
              <a:chOff x="0" y="-1453724"/>
              <a:chExt cx="6091200" cy="206078"/>
            </a:xfrm>
          </p:grpSpPr>
          <p:sp>
            <p:nvSpPr>
              <p:cNvPr id="43" name="Rektangel 42">
                <a:extLst>
                  <a:ext uri="{FF2B5EF4-FFF2-40B4-BE49-F238E27FC236}">
                    <a16:creationId xmlns:a16="http://schemas.microsoft.com/office/drawing/2014/main" id="{A7E6EB65-4D53-4849-B81B-72E7F6DB7DBA}"/>
                  </a:ext>
                </a:extLst>
              </p:cNvPr>
              <p:cNvSpPr/>
              <p:nvPr/>
            </p:nvSpPr>
            <p:spPr>
              <a:xfrm>
                <a:off x="0" y="-1453724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44" name="Rett linje 43">
                <a:extLst>
                  <a:ext uri="{FF2B5EF4-FFF2-40B4-BE49-F238E27FC236}">
                    <a16:creationId xmlns:a16="http://schemas.microsoft.com/office/drawing/2014/main" id="{F2B3A6CA-D596-AF46-A9EC-6AC4827C627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24764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uppe 35">
              <a:extLst>
                <a:ext uri="{FF2B5EF4-FFF2-40B4-BE49-F238E27FC236}">
                  <a16:creationId xmlns:a16="http://schemas.microsoft.com/office/drawing/2014/main" id="{FA7B6066-4DFD-E94C-94AB-69F5B53199FE}"/>
                </a:ext>
              </a:extLst>
            </p:cNvPr>
            <p:cNvGrpSpPr/>
            <p:nvPr userDrawn="1"/>
          </p:nvGrpSpPr>
          <p:grpSpPr>
            <a:xfrm>
              <a:off x="0" y="-1113866"/>
              <a:ext cx="4060800" cy="206078"/>
              <a:chOff x="0" y="-1715514"/>
              <a:chExt cx="4060800" cy="206078"/>
            </a:xfrm>
          </p:grpSpPr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A0039850-834E-CC40-B3F3-683135B32A66}"/>
                  </a:ext>
                </a:extLst>
              </p:cNvPr>
              <p:cNvSpPr/>
              <p:nvPr/>
            </p:nvSpPr>
            <p:spPr>
              <a:xfrm>
                <a:off x="0" y="-1715514"/>
                <a:ext cx="40608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42" name="Rett linje 41">
                <a:extLst>
                  <a:ext uri="{FF2B5EF4-FFF2-40B4-BE49-F238E27FC236}">
                    <a16:creationId xmlns:a16="http://schemas.microsoft.com/office/drawing/2014/main" id="{B824AF56-ECEA-4043-9C18-8E90194DD88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50943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uppe 36">
              <a:extLst>
                <a:ext uri="{FF2B5EF4-FFF2-40B4-BE49-F238E27FC236}">
                  <a16:creationId xmlns:a16="http://schemas.microsoft.com/office/drawing/2014/main" id="{F11CB56F-0A6B-4543-801E-C174C1568B52}"/>
                </a:ext>
              </a:extLst>
            </p:cNvPr>
            <p:cNvGrpSpPr/>
            <p:nvPr userDrawn="1"/>
          </p:nvGrpSpPr>
          <p:grpSpPr>
            <a:xfrm>
              <a:off x="0" y="-1229864"/>
              <a:ext cx="1015200" cy="206078"/>
              <a:chOff x="0" y="-1959289"/>
              <a:chExt cx="1015200" cy="206078"/>
            </a:xfrm>
          </p:grpSpPr>
          <p:sp>
            <p:nvSpPr>
              <p:cNvPr id="39" name="Rektangel 38">
                <a:extLst>
                  <a:ext uri="{FF2B5EF4-FFF2-40B4-BE49-F238E27FC236}">
                    <a16:creationId xmlns:a16="http://schemas.microsoft.com/office/drawing/2014/main" id="{A90B194E-0C82-8C43-8756-A40AF75761D0}"/>
                  </a:ext>
                </a:extLst>
              </p:cNvPr>
              <p:cNvSpPr/>
              <p:nvPr/>
            </p:nvSpPr>
            <p:spPr>
              <a:xfrm>
                <a:off x="0" y="-1959289"/>
                <a:ext cx="1015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2,82 cm</a:t>
                </a:r>
              </a:p>
            </p:txBody>
          </p:sp>
          <p:cxnSp>
            <p:nvCxnSpPr>
              <p:cNvPr id="40" name="Rett linje 39">
                <a:extLst>
                  <a:ext uri="{FF2B5EF4-FFF2-40B4-BE49-F238E27FC236}">
                    <a16:creationId xmlns:a16="http://schemas.microsoft.com/office/drawing/2014/main" id="{AAC9C1BD-3CA7-FC4B-8E3D-DE83E5B7C7D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0" y="-1764452"/>
                <a:ext cx="1015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8" name="Rett linje 37">
              <a:extLst>
                <a:ext uri="{FF2B5EF4-FFF2-40B4-BE49-F238E27FC236}">
                  <a16:creationId xmlns:a16="http://schemas.microsoft.com/office/drawing/2014/main" id="{C7A51BD2-CD19-A647-9106-EE6264D8BE88}"/>
                </a:ext>
              </a:extLst>
            </p:cNvPr>
            <p:cNvCxnSpPr/>
            <p:nvPr userDrawn="1"/>
          </p:nvCxnSpPr>
          <p:spPr>
            <a:xfrm>
              <a:off x="1015200" y="-1113866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uppe 56">
            <a:extLst>
              <a:ext uri="{FF2B5EF4-FFF2-40B4-BE49-F238E27FC236}">
                <a16:creationId xmlns:a16="http://schemas.microsoft.com/office/drawing/2014/main" id="{1255D6A5-7C18-3546-BA08-2FFEDAB34041}"/>
              </a:ext>
            </a:extLst>
          </p:cNvPr>
          <p:cNvGrpSpPr/>
          <p:nvPr userDrawn="1"/>
        </p:nvGrpSpPr>
        <p:grpSpPr>
          <a:xfrm>
            <a:off x="-715963" y="-4004"/>
            <a:ext cx="590564" cy="6862004"/>
            <a:chOff x="-715963" y="-4004"/>
            <a:chExt cx="590564" cy="6862004"/>
          </a:xfrm>
        </p:grpSpPr>
        <p:sp>
          <p:nvSpPr>
            <p:cNvPr id="58" name="Rektangel 57">
              <a:extLst>
                <a:ext uri="{FF2B5EF4-FFF2-40B4-BE49-F238E27FC236}">
                  <a16:creationId xmlns:a16="http://schemas.microsoft.com/office/drawing/2014/main" id="{83B42075-3A5C-1E46-A9FA-362B5515A8A6}"/>
                </a:ext>
              </a:extLst>
            </p:cNvPr>
            <p:cNvSpPr/>
            <p:nvPr/>
          </p:nvSpPr>
          <p:spPr>
            <a:xfrm rot="16200000">
              <a:off x="-591311" y="6392613"/>
              <a:ext cx="765175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2,13 cm</a:t>
              </a:r>
            </a:p>
          </p:txBody>
        </p:sp>
        <p:sp>
          <p:nvSpPr>
            <p:cNvPr id="59" name="Rektangel 58">
              <a:extLst>
                <a:ext uri="{FF2B5EF4-FFF2-40B4-BE49-F238E27FC236}">
                  <a16:creationId xmlns:a16="http://schemas.microsoft.com/office/drawing/2014/main" id="{D106EC1A-221F-0A4B-9475-29240E861AA7}"/>
                </a:ext>
              </a:extLst>
            </p:cNvPr>
            <p:cNvSpPr/>
            <p:nvPr userDrawn="1"/>
          </p:nvSpPr>
          <p:spPr>
            <a:xfrm rot="16200000">
              <a:off x="-1224723" y="4993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5,64 cm</a:t>
              </a:r>
            </a:p>
          </p:txBody>
        </p:sp>
        <p:sp>
          <p:nvSpPr>
            <p:cNvPr id="60" name="Rektangel 59">
              <a:extLst>
                <a:ext uri="{FF2B5EF4-FFF2-40B4-BE49-F238E27FC236}">
                  <a16:creationId xmlns:a16="http://schemas.microsoft.com/office/drawing/2014/main" id="{7637FBCC-CEAF-474B-9393-8790DD5AFB51}"/>
                </a:ext>
              </a:extLst>
            </p:cNvPr>
            <p:cNvSpPr/>
            <p:nvPr userDrawn="1"/>
          </p:nvSpPr>
          <p:spPr>
            <a:xfrm rot="16200000">
              <a:off x="-1224723" y="2961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sp>
          <p:nvSpPr>
            <p:cNvPr id="61" name="Rektangel 60">
              <a:extLst>
                <a:ext uri="{FF2B5EF4-FFF2-40B4-BE49-F238E27FC236}">
                  <a16:creationId xmlns:a16="http://schemas.microsoft.com/office/drawing/2014/main" id="{58DA230D-EB5E-5B47-A595-BC7A0838781B}"/>
                </a:ext>
              </a:extLst>
            </p:cNvPr>
            <p:cNvSpPr/>
            <p:nvPr userDrawn="1"/>
          </p:nvSpPr>
          <p:spPr>
            <a:xfrm rot="16200000">
              <a:off x="-1224723" y="929196"/>
              <a:ext cx="2032000" cy="165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5,64 cm</a:t>
              </a:r>
            </a:p>
          </p:txBody>
        </p:sp>
        <p:cxnSp>
          <p:nvCxnSpPr>
            <p:cNvPr id="62" name="Rett linje 61">
              <a:extLst>
                <a:ext uri="{FF2B5EF4-FFF2-40B4-BE49-F238E27FC236}">
                  <a16:creationId xmlns:a16="http://schemas.microsoft.com/office/drawing/2014/main" id="{29A6395B-F80C-7247-AF08-0815CB4E5CA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397673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Rett linje 62">
              <a:extLst>
                <a:ext uri="{FF2B5EF4-FFF2-40B4-BE49-F238E27FC236}">
                  <a16:creationId xmlns:a16="http://schemas.microsoft.com/office/drawing/2014/main" id="{8E28BDF9-D392-E74A-B639-BDDDD517321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650022" y="4059797"/>
              <a:ext cx="523098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Rett linje 63">
              <a:extLst>
                <a:ext uri="{FF2B5EF4-FFF2-40B4-BE49-F238E27FC236}">
                  <a16:creationId xmlns:a16="http://schemas.microsoft.com/office/drawing/2014/main" id="{B18FF123-D027-C14E-AB15-B6FA96912712}"/>
                </a:ext>
              </a:extLst>
            </p:cNvPr>
            <p:cNvCxnSpPr>
              <a:cxnSpLocks/>
              <a:stCxn id="66" idx="3"/>
            </p:cNvCxnSpPr>
            <p:nvPr userDrawn="1"/>
          </p:nvCxnSpPr>
          <p:spPr>
            <a:xfrm flipV="1">
              <a:off x="-489823" y="-3804"/>
              <a:ext cx="363900" cy="54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Rett linje 64">
              <a:extLst>
                <a:ext uri="{FF2B5EF4-FFF2-40B4-BE49-F238E27FC236}">
                  <a16:creationId xmlns:a16="http://schemas.microsoft.com/office/drawing/2014/main" id="{8D0FBEDD-4B7F-AB4D-A811-0314736171E9}"/>
                </a:ext>
              </a:extLst>
            </p:cNvPr>
            <p:cNvCxnSpPr>
              <a:cxnSpLocks/>
              <a:stCxn id="66" idx="1"/>
            </p:cNvCxnSpPr>
            <p:nvPr userDrawn="1"/>
          </p:nvCxnSpPr>
          <p:spPr>
            <a:xfrm flipV="1">
              <a:off x="-489823" y="6091998"/>
              <a:ext cx="363900" cy="79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ktangel 65">
              <a:extLst>
                <a:ext uri="{FF2B5EF4-FFF2-40B4-BE49-F238E27FC236}">
                  <a16:creationId xmlns:a16="http://schemas.microsoft.com/office/drawing/2014/main" id="{F95F586E-E9CB-7F4E-875F-DFADD3742B91}"/>
                </a:ext>
              </a:extLst>
            </p:cNvPr>
            <p:cNvSpPr/>
            <p:nvPr userDrawn="1"/>
          </p:nvSpPr>
          <p:spPr>
            <a:xfrm rot="16200000">
              <a:off x="-3535423" y="2944157"/>
              <a:ext cx="6091200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16,92 cm</a:t>
              </a:r>
            </a:p>
          </p:txBody>
        </p:sp>
        <p:cxnSp>
          <p:nvCxnSpPr>
            <p:cNvPr id="67" name="Rett linje 66">
              <a:extLst>
                <a:ext uri="{FF2B5EF4-FFF2-40B4-BE49-F238E27FC236}">
                  <a16:creationId xmlns:a16="http://schemas.microsoft.com/office/drawing/2014/main" id="{18AC3B52-7605-124D-9366-1406BC09415E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3432384" y="3047196"/>
              <a:ext cx="6091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ktangel 67">
              <a:extLst>
                <a:ext uri="{FF2B5EF4-FFF2-40B4-BE49-F238E27FC236}">
                  <a16:creationId xmlns:a16="http://schemas.microsoft.com/office/drawing/2014/main" id="{6D64798A-AF2F-F64B-B9C6-A6DDADD19126}"/>
                </a:ext>
              </a:extLst>
            </p:cNvPr>
            <p:cNvSpPr/>
            <p:nvPr userDrawn="1"/>
          </p:nvSpPr>
          <p:spPr>
            <a:xfrm rot="16200000">
              <a:off x="-2642025" y="1927658"/>
              <a:ext cx="4058201" cy="2060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indent="0" algn="l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b-NO" sz="700" b="0" i="0" u="none" strike="noStrike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11,28 cm</a:t>
              </a:r>
            </a:p>
          </p:txBody>
        </p:sp>
        <p:cxnSp>
          <p:nvCxnSpPr>
            <p:cNvPr id="69" name="Rett linje 68">
              <a:extLst>
                <a:ext uri="{FF2B5EF4-FFF2-40B4-BE49-F238E27FC236}">
                  <a16:creationId xmlns:a16="http://schemas.microsoft.com/office/drawing/2014/main" id="{F95D1769-0224-4D4A-B6BA-84065BF4B8EE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540284" y="2031996"/>
              <a:ext cx="40608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Rett linje 69">
              <a:extLst>
                <a:ext uri="{FF2B5EF4-FFF2-40B4-BE49-F238E27FC236}">
                  <a16:creationId xmlns:a16="http://schemas.microsoft.com/office/drawing/2014/main" id="{6CFB1E29-DA85-B549-BFD0-C834FE927E61}"/>
                </a:ext>
              </a:extLst>
            </p:cNvPr>
            <p:cNvCxnSpPr/>
            <p:nvPr userDrawn="1"/>
          </p:nvCxnSpPr>
          <p:spPr>
            <a:xfrm rot="16200000">
              <a:off x="-208461" y="6773298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Rett linje 70">
              <a:extLst>
                <a:ext uri="{FF2B5EF4-FFF2-40B4-BE49-F238E27FC236}">
                  <a16:creationId xmlns:a16="http://schemas.microsoft.com/office/drawing/2014/main" id="{5AF03FC7-8289-7A4E-A1A6-339D9AF6FCDC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-216188" y="1943964"/>
              <a:ext cx="0" cy="16612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TekstSylinder 71">
            <a:extLst>
              <a:ext uri="{FF2B5EF4-FFF2-40B4-BE49-F238E27FC236}">
                <a16:creationId xmlns:a16="http://schemas.microsoft.com/office/drawing/2014/main" id="{4CC3D295-8F51-F14C-A0DE-43811CC503C3}"/>
              </a:ext>
            </a:extLst>
          </p:cNvPr>
          <p:cNvSpPr txBox="1"/>
          <p:nvPr userDrawn="1"/>
        </p:nvSpPr>
        <p:spPr>
          <a:xfrm>
            <a:off x="0" y="-213030"/>
            <a:ext cx="3068662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Oslo 2018 / Innholdssider / positiv</a:t>
            </a:r>
          </a:p>
        </p:txBody>
      </p:sp>
    </p:spTree>
    <p:extLst>
      <p:ext uri="{BB962C8B-B14F-4D97-AF65-F5344CB8AC3E}">
        <p14:creationId xmlns:p14="http://schemas.microsoft.com/office/powerpoint/2010/main" val="2714187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gu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tel 33">
            <a:extLst>
              <a:ext uri="{FF2B5EF4-FFF2-40B4-BE49-F238E27FC236}">
                <a16:creationId xmlns:a16="http://schemas.microsoft.com/office/drawing/2014/main" id="{A3816B5A-BCB5-0F46-87EA-8478916C49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-1"/>
            <a:ext cx="12192000" cy="6092825"/>
          </a:xfrm>
          <a:custGeom>
            <a:avLst/>
            <a:gdLst>
              <a:gd name="connsiteX0" fmla="*/ 0 w 12192000"/>
              <a:gd name="connsiteY0" fmla="*/ 0 h 6092825"/>
              <a:gd name="connsiteX1" fmla="*/ 12192000 w 12192000"/>
              <a:gd name="connsiteY1" fmla="*/ 0 h 6092825"/>
              <a:gd name="connsiteX2" fmla="*/ 12192000 w 12192000"/>
              <a:gd name="connsiteY2" fmla="*/ 4062425 h 6092825"/>
              <a:gd name="connsiteX3" fmla="*/ 10161600 w 12192000"/>
              <a:gd name="connsiteY3" fmla="*/ 4062425 h 6092825"/>
              <a:gd name="connsiteX4" fmla="*/ 10161600 w 12192000"/>
              <a:gd name="connsiteY4" fmla="*/ 6092825 h 6092825"/>
              <a:gd name="connsiteX5" fmla="*/ 0 w 12192000"/>
              <a:gd name="connsiteY5" fmla="*/ 6092825 h 6092825"/>
              <a:gd name="connsiteX6" fmla="*/ 0 w 12192000"/>
              <a:gd name="connsiteY6" fmla="*/ 2030401 h 6092825"/>
              <a:gd name="connsiteX7" fmla="*/ 2030400 w 12192000"/>
              <a:gd name="connsiteY7" fmla="*/ 2030401 h 6092825"/>
              <a:gd name="connsiteX8" fmla="*/ 2030400 w 12192000"/>
              <a:gd name="connsiteY8" fmla="*/ 1 h 6092825"/>
              <a:gd name="connsiteX9" fmla="*/ 0 w 12192000"/>
              <a:gd name="connsiteY9" fmla="*/ 1 h 6092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092825">
                <a:moveTo>
                  <a:pt x="0" y="0"/>
                </a:moveTo>
                <a:lnTo>
                  <a:pt x="12192000" y="0"/>
                </a:lnTo>
                <a:lnTo>
                  <a:pt x="12192000" y="4062425"/>
                </a:lnTo>
                <a:lnTo>
                  <a:pt x="10161600" y="4062425"/>
                </a:lnTo>
                <a:lnTo>
                  <a:pt x="10161600" y="6092825"/>
                </a:lnTo>
                <a:lnTo>
                  <a:pt x="0" y="6092825"/>
                </a:lnTo>
                <a:lnTo>
                  <a:pt x="0" y="2030401"/>
                </a:lnTo>
                <a:lnTo>
                  <a:pt x="2030400" y="2030401"/>
                </a:lnTo>
                <a:lnTo>
                  <a:pt x="203040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lIns="2534400" tIns="0" rIns="2030400" bIns="0" anchor="ctr" anchorCtr="0">
            <a:no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8" name="Plassholder for tekst 10">
            <a:extLst>
              <a:ext uri="{FF2B5EF4-FFF2-40B4-BE49-F238E27FC236}">
                <a16:creationId xmlns:a16="http://schemas.microsoft.com/office/drawing/2014/main" id="{86C772FF-C052-0C4B-8B32-A07216E1D9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0" y="1600"/>
            <a:ext cx="2030400" cy="2030400"/>
          </a:xfrm>
          <a:prstGeom prst="ellipse">
            <a:avLst/>
          </a:prstGeom>
          <a:solidFill>
            <a:schemeClr val="accent6"/>
          </a:solid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accent5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F641A862-612A-7D45-A0ED-07030570FC13}" type="datetime1">
              <a:rPr lang="nb-NO" smtClean="0"/>
              <a:t>15.01.2021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35175" y="4060824"/>
            <a:ext cx="8121600" cy="2032001"/>
          </a:xfrm>
        </p:spPr>
        <p:txBody>
          <a:bodyPr lIns="507600" tIns="180000" rIns="0" bIns="18000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36" name="Plassholder for tekst 10">
            <a:extLst>
              <a:ext uri="{FF2B5EF4-FFF2-40B4-BE49-F238E27FC236}">
                <a16:creationId xmlns:a16="http://schemas.microsoft.com/office/drawing/2014/main" id="{0D8F09A7-65FB-3F40-97E2-2CB9486DB088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472037" y="476800"/>
            <a:ext cx="1080000" cy="108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accent5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5" name="Plassholder for tekst 34">
            <a:extLst>
              <a:ext uri="{FF2B5EF4-FFF2-40B4-BE49-F238E27FC236}">
                <a16:creationId xmlns:a16="http://schemas.microsoft.com/office/drawing/2014/main" id="{D14C1774-FEBF-524B-97FE-D812858FF61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152000" y="4060800"/>
            <a:ext cx="2030400" cy="2030400"/>
          </a:xfrm>
          <a:prstGeom prst="ellipse">
            <a:avLst/>
          </a:prstGeom>
          <a:solidFill>
            <a:schemeClr val="accent6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accent5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04EAEAEB-6DF7-6A4F-99C1-D8CA6540DCF8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Tittellysbilde rød 2</a:t>
            </a:r>
          </a:p>
        </p:txBody>
      </p:sp>
      <p:grpSp>
        <p:nvGrpSpPr>
          <p:cNvPr id="11" name="Gruppe 10">
            <a:extLst>
              <a:ext uri="{FF2B5EF4-FFF2-40B4-BE49-F238E27FC236}">
                <a16:creationId xmlns:a16="http://schemas.microsoft.com/office/drawing/2014/main" id="{2FAEAD23-FAD7-4841-BE65-85F2454506ED}"/>
              </a:ext>
            </a:extLst>
          </p:cNvPr>
          <p:cNvGrpSpPr/>
          <p:nvPr userDrawn="1"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945BE277-8316-AA4A-903E-0467DFF876EA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9" name="Gruppe 28">
                <a:extLst>
                  <a:ext uri="{FF2B5EF4-FFF2-40B4-BE49-F238E27FC236}">
                    <a16:creationId xmlns:a16="http://schemas.microsoft.com/office/drawing/2014/main" id="{4E30A091-4497-6D48-9BB1-0A4FE63E95F7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9" name="Rektangel 58">
                  <a:extLst>
                    <a:ext uri="{FF2B5EF4-FFF2-40B4-BE49-F238E27FC236}">
                      <a16:creationId xmlns:a16="http://schemas.microsoft.com/office/drawing/2014/main" id="{D00B0C00-F1E5-724F-B2AB-7C56B0558567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60" name="Rektangel 59">
                  <a:extLst>
                    <a:ext uri="{FF2B5EF4-FFF2-40B4-BE49-F238E27FC236}">
                      <a16:creationId xmlns:a16="http://schemas.microsoft.com/office/drawing/2014/main" id="{F0A8EA78-DA38-4F47-882D-3E1A586A60D6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1" name="Rektangel 60">
                  <a:extLst>
                    <a:ext uri="{FF2B5EF4-FFF2-40B4-BE49-F238E27FC236}">
                      <a16:creationId xmlns:a16="http://schemas.microsoft.com/office/drawing/2014/main" id="{200FAC5D-E484-744A-90E0-E8F6455D5447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2" name="Rektangel 61">
                  <a:extLst>
                    <a:ext uri="{FF2B5EF4-FFF2-40B4-BE49-F238E27FC236}">
                      <a16:creationId xmlns:a16="http://schemas.microsoft.com/office/drawing/2014/main" id="{0B0EA588-7ECB-134C-81C5-21C16A0DAD55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3" name="Rektangel 62">
                  <a:extLst>
                    <a:ext uri="{FF2B5EF4-FFF2-40B4-BE49-F238E27FC236}">
                      <a16:creationId xmlns:a16="http://schemas.microsoft.com/office/drawing/2014/main" id="{9AD392E8-244B-2442-9126-2B04DDAA9526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4" name="Rektangel 63">
                  <a:extLst>
                    <a:ext uri="{FF2B5EF4-FFF2-40B4-BE49-F238E27FC236}">
                      <a16:creationId xmlns:a16="http://schemas.microsoft.com/office/drawing/2014/main" id="{0969B624-B3E0-274C-B305-953CEEFC7348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10462F6F-098B-EE4F-A301-C663C1B5A45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BF6EEB64-9278-6447-920B-FAF70C2667E3}"/>
                  </a:ext>
                </a:extLst>
              </p:cNvPr>
              <p:cNvCxnSpPr>
                <a:cxnSpLocks/>
                <a:stCxn id="49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Rett linje 31">
                <a:extLst>
                  <a:ext uri="{FF2B5EF4-FFF2-40B4-BE49-F238E27FC236}">
                    <a16:creationId xmlns:a16="http://schemas.microsoft.com/office/drawing/2014/main" id="{40C1241C-264A-B641-A5A8-E37C85AD535A}"/>
                  </a:ext>
                </a:extLst>
              </p:cNvPr>
              <p:cNvCxnSpPr>
                <a:cxnSpLocks/>
                <a:stCxn id="51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tt linje 32">
                <a:extLst>
                  <a:ext uri="{FF2B5EF4-FFF2-40B4-BE49-F238E27FC236}">
                    <a16:creationId xmlns:a16="http://schemas.microsoft.com/office/drawing/2014/main" id="{7636B94C-4E9D-0D48-AF73-9A885757421C}"/>
                  </a:ext>
                </a:extLst>
              </p:cNvPr>
              <p:cNvCxnSpPr>
                <a:cxnSpLocks/>
                <a:stCxn id="47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Rett linje 36">
                <a:extLst>
                  <a:ext uri="{FF2B5EF4-FFF2-40B4-BE49-F238E27FC236}">
                    <a16:creationId xmlns:a16="http://schemas.microsoft.com/office/drawing/2014/main" id="{0619621B-4AE6-494C-BFDB-EC976AB99630}"/>
                  </a:ext>
                </a:extLst>
              </p:cNvPr>
              <p:cNvCxnSpPr>
                <a:cxnSpLocks/>
                <a:stCxn id="53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Rett linje 37">
                <a:extLst>
                  <a:ext uri="{FF2B5EF4-FFF2-40B4-BE49-F238E27FC236}">
                    <a16:creationId xmlns:a16="http://schemas.microsoft.com/office/drawing/2014/main" id="{F775C7C1-CCDF-3542-B096-04BF92337196}"/>
                  </a:ext>
                </a:extLst>
              </p:cNvPr>
              <p:cNvCxnSpPr>
                <a:cxnSpLocks/>
                <a:stCxn id="57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Rett linje 38">
                <a:extLst>
                  <a:ext uri="{FF2B5EF4-FFF2-40B4-BE49-F238E27FC236}">
                    <a16:creationId xmlns:a16="http://schemas.microsoft.com/office/drawing/2014/main" id="{822E4D7E-9969-9442-B502-ED6C4145CDDC}"/>
                  </a:ext>
                </a:extLst>
              </p:cNvPr>
              <p:cNvCxnSpPr>
                <a:cxnSpLocks/>
                <a:stCxn id="55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0" name="Gruppe 39">
                <a:extLst>
                  <a:ext uri="{FF2B5EF4-FFF2-40B4-BE49-F238E27FC236}">
                    <a16:creationId xmlns:a16="http://schemas.microsoft.com/office/drawing/2014/main" id="{621566D6-5F91-984C-B8FF-24CD3046F76A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57" name="Rektangel 56">
                  <a:extLst>
                    <a:ext uri="{FF2B5EF4-FFF2-40B4-BE49-F238E27FC236}">
                      <a16:creationId xmlns:a16="http://schemas.microsoft.com/office/drawing/2014/main" id="{0F61C55C-35B7-5449-8E60-6703109887B0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58" name="Rett linje 57">
                  <a:extLst>
                    <a:ext uri="{FF2B5EF4-FFF2-40B4-BE49-F238E27FC236}">
                      <a16:creationId xmlns:a16="http://schemas.microsoft.com/office/drawing/2014/main" id="{BFA1862D-D875-1C47-ADB0-C59F891176E2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uppe 40">
                <a:extLst>
                  <a:ext uri="{FF2B5EF4-FFF2-40B4-BE49-F238E27FC236}">
                    <a16:creationId xmlns:a16="http://schemas.microsoft.com/office/drawing/2014/main" id="{EA7BB717-6809-D547-AA9B-F277142A420B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55" name="Rektangel 54">
                  <a:extLst>
                    <a:ext uri="{FF2B5EF4-FFF2-40B4-BE49-F238E27FC236}">
                      <a16:creationId xmlns:a16="http://schemas.microsoft.com/office/drawing/2014/main" id="{467EB79D-36F4-F84E-9924-35D09D00959D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56" name="Rett linje 55">
                  <a:extLst>
                    <a:ext uri="{FF2B5EF4-FFF2-40B4-BE49-F238E27FC236}">
                      <a16:creationId xmlns:a16="http://schemas.microsoft.com/office/drawing/2014/main" id="{6C1B5BBB-3139-754A-AD49-0346BEB1593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uppe 41">
                <a:extLst>
                  <a:ext uri="{FF2B5EF4-FFF2-40B4-BE49-F238E27FC236}">
                    <a16:creationId xmlns:a16="http://schemas.microsoft.com/office/drawing/2014/main" id="{8FFAE170-99D3-F045-A1C4-BA4BD3D0CD9D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53" name="Rektangel 52">
                  <a:extLst>
                    <a:ext uri="{FF2B5EF4-FFF2-40B4-BE49-F238E27FC236}">
                      <a16:creationId xmlns:a16="http://schemas.microsoft.com/office/drawing/2014/main" id="{A9D1E7D5-6B55-DC42-B2C2-332DF4DDF25B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54" name="Rett linje 53">
                  <a:extLst>
                    <a:ext uri="{FF2B5EF4-FFF2-40B4-BE49-F238E27FC236}">
                      <a16:creationId xmlns:a16="http://schemas.microsoft.com/office/drawing/2014/main" id="{ECB3C235-C569-854E-9A3D-21ECED99D1F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uppe 42">
                <a:extLst>
                  <a:ext uri="{FF2B5EF4-FFF2-40B4-BE49-F238E27FC236}">
                    <a16:creationId xmlns:a16="http://schemas.microsoft.com/office/drawing/2014/main" id="{817A38E0-5F44-8D43-8BAB-F1F424BF91DC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51" name="Rektangel 50">
                  <a:extLst>
                    <a:ext uri="{FF2B5EF4-FFF2-40B4-BE49-F238E27FC236}">
                      <a16:creationId xmlns:a16="http://schemas.microsoft.com/office/drawing/2014/main" id="{1FCA8AC0-1D35-BB4F-A199-6BD5B0286FB0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52" name="Rett linje 51">
                  <a:extLst>
                    <a:ext uri="{FF2B5EF4-FFF2-40B4-BE49-F238E27FC236}">
                      <a16:creationId xmlns:a16="http://schemas.microsoft.com/office/drawing/2014/main" id="{8B36AC7D-FD6D-9444-86AA-1784CE54EDD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4" name="Gruppe 43">
                <a:extLst>
                  <a:ext uri="{FF2B5EF4-FFF2-40B4-BE49-F238E27FC236}">
                    <a16:creationId xmlns:a16="http://schemas.microsoft.com/office/drawing/2014/main" id="{8B4D38FE-EAA9-1B41-A8FE-4B46CC8ABEB2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9" name="Rektangel 48">
                  <a:extLst>
                    <a:ext uri="{FF2B5EF4-FFF2-40B4-BE49-F238E27FC236}">
                      <a16:creationId xmlns:a16="http://schemas.microsoft.com/office/drawing/2014/main" id="{4633755C-59EE-FC48-811E-C061DE5BCE1B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50" name="Rett linje 49">
                  <a:extLst>
                    <a:ext uri="{FF2B5EF4-FFF2-40B4-BE49-F238E27FC236}">
                      <a16:creationId xmlns:a16="http://schemas.microsoft.com/office/drawing/2014/main" id="{E408B5AB-04E0-DE4E-BE23-5B7E51767AF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" name="Gruppe 44">
                <a:extLst>
                  <a:ext uri="{FF2B5EF4-FFF2-40B4-BE49-F238E27FC236}">
                    <a16:creationId xmlns:a16="http://schemas.microsoft.com/office/drawing/2014/main" id="{265E1474-0F20-EA4A-9C55-1D6A43B9C3AB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47" name="Rektangel 46">
                  <a:extLst>
                    <a:ext uri="{FF2B5EF4-FFF2-40B4-BE49-F238E27FC236}">
                      <a16:creationId xmlns:a16="http://schemas.microsoft.com/office/drawing/2014/main" id="{2B742B97-4D8E-2D42-887E-7804075E1AC3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48" name="Rett linje 47">
                  <a:extLst>
                    <a:ext uri="{FF2B5EF4-FFF2-40B4-BE49-F238E27FC236}">
                      <a16:creationId xmlns:a16="http://schemas.microsoft.com/office/drawing/2014/main" id="{F335B4E3-DD91-8A46-A3AD-731EE9FEE80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6" name="Rett linje 45">
                <a:extLst>
                  <a:ext uri="{FF2B5EF4-FFF2-40B4-BE49-F238E27FC236}">
                    <a16:creationId xmlns:a16="http://schemas.microsoft.com/office/drawing/2014/main" id="{3845BD3D-0864-D946-B9A7-8B2125DF7D05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307A8107-8B72-2346-A312-2D4FCAB3FF2E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F32FCDCD-3547-504B-8CFD-2E6049536DEC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98120869-9D10-9F4F-B63B-41A7B31CC534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C0496A06-35BD-7A42-9A91-63F77AFD80A4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18" name="Rektangel 17">
                <a:extLst>
                  <a:ext uri="{FF2B5EF4-FFF2-40B4-BE49-F238E27FC236}">
                    <a16:creationId xmlns:a16="http://schemas.microsoft.com/office/drawing/2014/main" id="{24F1957A-5A06-F94F-BB8D-DF9138E3FBD8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19" name="Rett linje 18">
                <a:extLst>
                  <a:ext uri="{FF2B5EF4-FFF2-40B4-BE49-F238E27FC236}">
                    <a16:creationId xmlns:a16="http://schemas.microsoft.com/office/drawing/2014/main" id="{E9B5DCB3-1C16-E643-873E-3E8DE32ACCC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Rett linje 19">
                <a:extLst>
                  <a:ext uri="{FF2B5EF4-FFF2-40B4-BE49-F238E27FC236}">
                    <a16:creationId xmlns:a16="http://schemas.microsoft.com/office/drawing/2014/main" id="{03BE5D87-60DD-FE47-ADC5-BFEEE1C0CB6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Rett linje 20">
                <a:extLst>
                  <a:ext uri="{FF2B5EF4-FFF2-40B4-BE49-F238E27FC236}">
                    <a16:creationId xmlns:a16="http://schemas.microsoft.com/office/drawing/2014/main" id="{A06EE499-D5C1-5249-99BF-5477AA5773D3}"/>
                  </a:ext>
                </a:extLst>
              </p:cNvPr>
              <p:cNvCxnSpPr>
                <a:cxnSpLocks/>
                <a:stCxn id="23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Rett linje 21">
                <a:extLst>
                  <a:ext uri="{FF2B5EF4-FFF2-40B4-BE49-F238E27FC236}">
                    <a16:creationId xmlns:a16="http://schemas.microsoft.com/office/drawing/2014/main" id="{CEBE12AC-11FE-9449-8670-2AA33F86AFE2}"/>
                  </a:ext>
                </a:extLst>
              </p:cNvPr>
              <p:cNvCxnSpPr>
                <a:cxnSpLocks/>
                <a:stCxn id="23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ktangel 22">
                <a:extLst>
                  <a:ext uri="{FF2B5EF4-FFF2-40B4-BE49-F238E27FC236}">
                    <a16:creationId xmlns:a16="http://schemas.microsoft.com/office/drawing/2014/main" id="{D97BECD0-8B8E-CB48-9394-25A5B458EBC4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24" name="Rett linje 23">
                <a:extLst>
                  <a:ext uri="{FF2B5EF4-FFF2-40B4-BE49-F238E27FC236}">
                    <a16:creationId xmlns:a16="http://schemas.microsoft.com/office/drawing/2014/main" id="{1DD825C0-80B0-054E-B9BF-68F610AB8F6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ktangel 24">
                <a:extLst>
                  <a:ext uri="{FF2B5EF4-FFF2-40B4-BE49-F238E27FC236}">
                    <a16:creationId xmlns:a16="http://schemas.microsoft.com/office/drawing/2014/main" id="{590E6BA3-9E31-9640-80C1-2FE00A0D278C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id="{80B8FD9F-0C46-BB40-A9D0-847CCC5F968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:a16="http://schemas.microsoft.com/office/drawing/2014/main" id="{8D5F40B7-E123-E94A-8A10-C14A8FAB08BE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ett linje 27">
                <a:extLst>
                  <a:ext uri="{FF2B5EF4-FFF2-40B4-BE49-F238E27FC236}">
                    <a16:creationId xmlns:a16="http://schemas.microsoft.com/office/drawing/2014/main" id="{BE300D95-934C-FA45-807A-B45726BE68E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kstSylinder 13">
              <a:extLst>
                <a:ext uri="{FF2B5EF4-FFF2-40B4-BE49-F238E27FC236}">
                  <a16:creationId xmlns:a16="http://schemas.microsoft.com/office/drawing/2014/main" id="{9000F2FD-6671-4B43-AB6C-9A5183C6C118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 dirty="0">
                  <a:solidFill>
                    <a:schemeClr val="tx1"/>
                  </a:solidFill>
                </a:rPr>
                <a:t>Oslo 2019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1044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tekst 10">
            <a:extLst>
              <a:ext uri="{FF2B5EF4-FFF2-40B4-BE49-F238E27FC236}">
                <a16:creationId xmlns:a16="http://schemas.microsoft.com/office/drawing/2014/main" id="{86C772FF-C052-0C4B-8B32-A07216E1D99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121600" y="4060800"/>
            <a:ext cx="2030400" cy="2030400"/>
          </a:xfrm>
          <a:prstGeom prst="ellipse">
            <a:avLst/>
          </a:prstGeom>
          <a:solidFill>
            <a:schemeClr val="accent6"/>
          </a:solid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9EED-5C9F-1D41-958F-38DA9D96F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0000" y="10736237"/>
            <a:ext cx="1315175" cy="365125"/>
          </a:xfrm>
        </p:spPr>
        <p:txBody>
          <a:bodyPr/>
          <a:lstStyle/>
          <a:p>
            <a:fld id="{402CE879-B090-2641-8BC3-AD9F1F5860E2}" type="datetime1">
              <a:rPr lang="nb-NO" smtClean="0"/>
              <a:t>15.01.2021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BB38-9DEC-8A4A-A28C-A72E74618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10736237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6218E-19D0-9045-BA8C-375EC738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" y="10736237"/>
            <a:ext cx="695325" cy="365125"/>
          </a:xfrm>
        </p:spPr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35" name="Tittel 34">
            <a:extLst>
              <a:ext uri="{FF2B5EF4-FFF2-40B4-BE49-F238E27FC236}">
                <a16:creationId xmlns:a16="http://schemas.microsoft.com/office/drawing/2014/main" id="{13593DB4-8276-BA48-85E6-903D48BB61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2" y="0"/>
            <a:ext cx="10164765" cy="6091200"/>
          </a:xfrm>
          <a:custGeom>
            <a:avLst/>
            <a:gdLst>
              <a:gd name="connsiteX0" fmla="*/ 0 w 10164765"/>
              <a:gd name="connsiteY0" fmla="*/ 0 h 6091200"/>
              <a:gd name="connsiteX1" fmla="*/ 7832037 w 10164765"/>
              <a:gd name="connsiteY1" fmla="*/ 0 h 6091200"/>
              <a:gd name="connsiteX2" fmla="*/ 8128001 w 10164765"/>
              <a:gd name="connsiteY2" fmla="*/ 0 h 6091200"/>
              <a:gd name="connsiteX3" fmla="*/ 10164765 w 10164765"/>
              <a:gd name="connsiteY3" fmla="*/ 0 h 6091200"/>
              <a:gd name="connsiteX4" fmla="*/ 10164765 w 10164765"/>
              <a:gd name="connsiteY4" fmla="*/ 4060824 h 6091200"/>
              <a:gd name="connsiteX5" fmla="*/ 8128001 w 10164765"/>
              <a:gd name="connsiteY5" fmla="*/ 4060824 h 6091200"/>
              <a:gd name="connsiteX6" fmla="*/ 8128001 w 10164765"/>
              <a:gd name="connsiteY6" fmla="*/ 6091200 h 6091200"/>
              <a:gd name="connsiteX7" fmla="*/ 0 w 10164765"/>
              <a:gd name="connsiteY7" fmla="*/ 6091200 h 609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64765" h="6091200">
                <a:moveTo>
                  <a:pt x="0" y="0"/>
                </a:moveTo>
                <a:lnTo>
                  <a:pt x="7832037" y="0"/>
                </a:lnTo>
                <a:lnTo>
                  <a:pt x="8128001" y="0"/>
                </a:lnTo>
                <a:lnTo>
                  <a:pt x="10164765" y="0"/>
                </a:lnTo>
                <a:lnTo>
                  <a:pt x="10164765" y="4060824"/>
                </a:lnTo>
                <a:lnTo>
                  <a:pt x="8128001" y="4060824"/>
                </a:lnTo>
                <a:lnTo>
                  <a:pt x="8128001" y="6091200"/>
                </a:lnTo>
                <a:lnTo>
                  <a:pt x="0" y="6091200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lIns="1015200" tIns="0" rIns="2030400" bIns="0" anchor="ctr" anchorCtr="0">
            <a:noAutofit/>
          </a:bodyPr>
          <a:lstStyle>
            <a:lvl1pPr algn="l"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F96C-53AF-C948-A865-09F73F95AD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9175" y="4060824"/>
            <a:ext cx="5076825" cy="2032001"/>
          </a:xfrm>
        </p:spPr>
        <p:txBody>
          <a:bodyPr lIns="0" tIns="180000" rIns="0" bIns="18000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tabLst>
                <a:tab pos="1331913" algn="l"/>
              </a:tabLst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A301E017-7600-CA46-92E0-AFE66AACCA2B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Tittellysbilde blå 2</a:t>
            </a: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A2CEFB0E-6E2E-E543-BC09-F383E69BD8F9}"/>
              </a:ext>
            </a:extLst>
          </p:cNvPr>
          <p:cNvGrpSpPr/>
          <p:nvPr userDrawn="1"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11" name="Gruppe 10">
              <a:extLst>
                <a:ext uri="{FF2B5EF4-FFF2-40B4-BE49-F238E27FC236}">
                  <a16:creationId xmlns:a16="http://schemas.microsoft.com/office/drawing/2014/main" id="{25773BD9-6C2A-2E45-974B-021C79B8A0F6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28" name="Gruppe 27">
                <a:extLst>
                  <a:ext uri="{FF2B5EF4-FFF2-40B4-BE49-F238E27FC236}">
                    <a16:creationId xmlns:a16="http://schemas.microsoft.com/office/drawing/2014/main" id="{CE1E3804-3FB4-B048-A83B-BD3930892E37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57" name="Rektangel 56">
                  <a:extLst>
                    <a:ext uri="{FF2B5EF4-FFF2-40B4-BE49-F238E27FC236}">
                      <a16:creationId xmlns:a16="http://schemas.microsoft.com/office/drawing/2014/main" id="{2DD1FCA6-63FF-D74F-8775-0893249E07DF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58" name="Rektangel 57">
                  <a:extLst>
                    <a:ext uri="{FF2B5EF4-FFF2-40B4-BE49-F238E27FC236}">
                      <a16:creationId xmlns:a16="http://schemas.microsoft.com/office/drawing/2014/main" id="{C51286A6-4A53-C144-B97B-7421D8D5F11C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59" name="Rektangel 58">
                  <a:extLst>
                    <a:ext uri="{FF2B5EF4-FFF2-40B4-BE49-F238E27FC236}">
                      <a16:creationId xmlns:a16="http://schemas.microsoft.com/office/drawing/2014/main" id="{6C69A02B-063E-ED44-BDE5-424A23AF1FC5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0" name="Rektangel 59">
                  <a:extLst>
                    <a:ext uri="{FF2B5EF4-FFF2-40B4-BE49-F238E27FC236}">
                      <a16:creationId xmlns:a16="http://schemas.microsoft.com/office/drawing/2014/main" id="{83626417-CDF0-3D45-AD9E-DFECCB7DF8A5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1" name="Rektangel 60">
                  <a:extLst>
                    <a:ext uri="{FF2B5EF4-FFF2-40B4-BE49-F238E27FC236}">
                      <a16:creationId xmlns:a16="http://schemas.microsoft.com/office/drawing/2014/main" id="{911B6A58-11E5-D84E-ACC8-EC16AE1CDD00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  <p:sp>
              <p:nvSpPr>
                <p:cNvPr id="62" name="Rektangel 61">
                  <a:extLst>
                    <a:ext uri="{FF2B5EF4-FFF2-40B4-BE49-F238E27FC236}">
                      <a16:creationId xmlns:a16="http://schemas.microsoft.com/office/drawing/2014/main" id="{C8973C97-9370-2242-98E5-45E434DB7BDE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5,64 cm</a:t>
                  </a:r>
                </a:p>
              </p:txBody>
            </p:sp>
          </p:grpSp>
          <p:cxnSp>
            <p:nvCxnSpPr>
              <p:cNvPr id="29" name="Rett linje 28">
                <a:extLst>
                  <a:ext uri="{FF2B5EF4-FFF2-40B4-BE49-F238E27FC236}">
                    <a16:creationId xmlns:a16="http://schemas.microsoft.com/office/drawing/2014/main" id="{96AB93ED-0FBE-AB48-9789-5ADF0BB6197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Rett linje 29">
                <a:extLst>
                  <a:ext uri="{FF2B5EF4-FFF2-40B4-BE49-F238E27FC236}">
                    <a16:creationId xmlns:a16="http://schemas.microsoft.com/office/drawing/2014/main" id="{5AB27E8C-8EEA-684B-A660-B8760E0FFB11}"/>
                  </a:ext>
                </a:extLst>
              </p:cNvPr>
              <p:cNvCxnSpPr>
                <a:cxnSpLocks/>
                <a:stCxn id="47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ett linje 30">
                <a:extLst>
                  <a:ext uri="{FF2B5EF4-FFF2-40B4-BE49-F238E27FC236}">
                    <a16:creationId xmlns:a16="http://schemas.microsoft.com/office/drawing/2014/main" id="{4D71D931-EF21-9C49-892F-B1B52A09E1F0}"/>
                  </a:ext>
                </a:extLst>
              </p:cNvPr>
              <p:cNvCxnSpPr>
                <a:cxnSpLocks/>
                <a:stCxn id="49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Rett linje 31">
                <a:extLst>
                  <a:ext uri="{FF2B5EF4-FFF2-40B4-BE49-F238E27FC236}">
                    <a16:creationId xmlns:a16="http://schemas.microsoft.com/office/drawing/2014/main" id="{A99BAA48-C174-C544-9DA8-230A3B74C46F}"/>
                  </a:ext>
                </a:extLst>
              </p:cNvPr>
              <p:cNvCxnSpPr>
                <a:cxnSpLocks/>
                <a:stCxn id="45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tt linje 32">
                <a:extLst>
                  <a:ext uri="{FF2B5EF4-FFF2-40B4-BE49-F238E27FC236}">
                    <a16:creationId xmlns:a16="http://schemas.microsoft.com/office/drawing/2014/main" id="{E5B7B5DF-40F4-2144-A96E-54C9ECCCE7AD}"/>
                  </a:ext>
                </a:extLst>
              </p:cNvPr>
              <p:cNvCxnSpPr>
                <a:cxnSpLocks/>
                <a:stCxn id="51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Rett linje 33">
                <a:extLst>
                  <a:ext uri="{FF2B5EF4-FFF2-40B4-BE49-F238E27FC236}">
                    <a16:creationId xmlns:a16="http://schemas.microsoft.com/office/drawing/2014/main" id="{E280C9BE-B73B-D749-99AF-3C90CFCE71D2}"/>
                  </a:ext>
                </a:extLst>
              </p:cNvPr>
              <p:cNvCxnSpPr>
                <a:cxnSpLocks/>
                <a:stCxn id="55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Rett linje 36">
                <a:extLst>
                  <a:ext uri="{FF2B5EF4-FFF2-40B4-BE49-F238E27FC236}">
                    <a16:creationId xmlns:a16="http://schemas.microsoft.com/office/drawing/2014/main" id="{4EF346E5-FC21-CE43-9AE3-016F4F44336E}"/>
                  </a:ext>
                </a:extLst>
              </p:cNvPr>
              <p:cNvCxnSpPr>
                <a:cxnSpLocks/>
                <a:stCxn id="53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8" name="Gruppe 37">
                <a:extLst>
                  <a:ext uri="{FF2B5EF4-FFF2-40B4-BE49-F238E27FC236}">
                    <a16:creationId xmlns:a16="http://schemas.microsoft.com/office/drawing/2014/main" id="{6276475C-D8D5-9E4D-A2E4-CA3DC1A814AC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55" name="Rektangel 54">
                  <a:extLst>
                    <a:ext uri="{FF2B5EF4-FFF2-40B4-BE49-F238E27FC236}">
                      <a16:creationId xmlns:a16="http://schemas.microsoft.com/office/drawing/2014/main" id="{7E8EEA4C-0FD9-594C-9B75-1346201C58DB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33,87 cm</a:t>
                  </a:r>
                </a:p>
              </p:txBody>
            </p:sp>
            <p:cxnSp>
              <p:nvCxnSpPr>
                <p:cNvPr id="56" name="Rett linje 55">
                  <a:extLst>
                    <a:ext uri="{FF2B5EF4-FFF2-40B4-BE49-F238E27FC236}">
                      <a16:creationId xmlns:a16="http://schemas.microsoft.com/office/drawing/2014/main" id="{BF66CA8E-1BAC-E949-A7E3-173F81960256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" name="Gruppe 38">
                <a:extLst>
                  <a:ext uri="{FF2B5EF4-FFF2-40B4-BE49-F238E27FC236}">
                    <a16:creationId xmlns:a16="http://schemas.microsoft.com/office/drawing/2014/main" id="{D71E4EB9-B7E6-2C42-92FA-53442C24B4E1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53" name="Rektangel 52">
                  <a:extLst>
                    <a:ext uri="{FF2B5EF4-FFF2-40B4-BE49-F238E27FC236}">
                      <a16:creationId xmlns:a16="http://schemas.microsoft.com/office/drawing/2014/main" id="{C5F7686B-27B5-BE40-B329-00C01FBCD02E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28,20 cm</a:t>
                  </a:r>
                </a:p>
              </p:txBody>
            </p:sp>
            <p:cxnSp>
              <p:nvCxnSpPr>
                <p:cNvPr id="54" name="Rett linje 53">
                  <a:extLst>
                    <a:ext uri="{FF2B5EF4-FFF2-40B4-BE49-F238E27FC236}">
                      <a16:creationId xmlns:a16="http://schemas.microsoft.com/office/drawing/2014/main" id="{9A68E00D-6901-4240-B8E5-1AA9F3DEA44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" name="Gruppe 39">
                <a:extLst>
                  <a:ext uri="{FF2B5EF4-FFF2-40B4-BE49-F238E27FC236}">
                    <a16:creationId xmlns:a16="http://schemas.microsoft.com/office/drawing/2014/main" id="{71D7352F-67A4-4049-990F-0382FC7DC49F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51" name="Rektangel 50">
                  <a:extLst>
                    <a:ext uri="{FF2B5EF4-FFF2-40B4-BE49-F238E27FC236}">
                      <a16:creationId xmlns:a16="http://schemas.microsoft.com/office/drawing/2014/main" id="{381DE301-98B9-644B-8D3D-17CC7FA7BDA3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22,56 cm</a:t>
                  </a:r>
                </a:p>
              </p:txBody>
            </p:sp>
            <p:cxnSp>
              <p:nvCxnSpPr>
                <p:cNvPr id="52" name="Rett linje 51">
                  <a:extLst>
                    <a:ext uri="{FF2B5EF4-FFF2-40B4-BE49-F238E27FC236}">
                      <a16:creationId xmlns:a16="http://schemas.microsoft.com/office/drawing/2014/main" id="{7480F39F-7C7E-3A4E-8287-A036857FB1F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uppe 40">
                <a:extLst>
                  <a:ext uri="{FF2B5EF4-FFF2-40B4-BE49-F238E27FC236}">
                    <a16:creationId xmlns:a16="http://schemas.microsoft.com/office/drawing/2014/main" id="{38DB9731-B50F-5544-B812-A6BC265BD77D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49" name="Rektangel 48">
                  <a:extLst>
                    <a:ext uri="{FF2B5EF4-FFF2-40B4-BE49-F238E27FC236}">
                      <a16:creationId xmlns:a16="http://schemas.microsoft.com/office/drawing/2014/main" id="{819C4AB6-0EC3-DE4F-9E18-DF8A52339E90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16,92 cm</a:t>
                  </a:r>
                </a:p>
              </p:txBody>
            </p:sp>
            <p:cxnSp>
              <p:nvCxnSpPr>
                <p:cNvPr id="50" name="Rett linje 49">
                  <a:extLst>
                    <a:ext uri="{FF2B5EF4-FFF2-40B4-BE49-F238E27FC236}">
                      <a16:creationId xmlns:a16="http://schemas.microsoft.com/office/drawing/2014/main" id="{FAF932E7-9631-FB48-B48D-769CF895031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uppe 41">
                <a:extLst>
                  <a:ext uri="{FF2B5EF4-FFF2-40B4-BE49-F238E27FC236}">
                    <a16:creationId xmlns:a16="http://schemas.microsoft.com/office/drawing/2014/main" id="{9CC4BE46-793A-0949-9E5E-5F57255DE9CF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47" name="Rektangel 46">
                  <a:extLst>
                    <a:ext uri="{FF2B5EF4-FFF2-40B4-BE49-F238E27FC236}">
                      <a16:creationId xmlns:a16="http://schemas.microsoft.com/office/drawing/2014/main" id="{98110600-5784-7F43-8FB1-692FE513BCA1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11,28 cm</a:t>
                  </a:r>
                </a:p>
              </p:txBody>
            </p:sp>
            <p:cxnSp>
              <p:nvCxnSpPr>
                <p:cNvPr id="48" name="Rett linje 47">
                  <a:extLst>
                    <a:ext uri="{FF2B5EF4-FFF2-40B4-BE49-F238E27FC236}">
                      <a16:creationId xmlns:a16="http://schemas.microsoft.com/office/drawing/2014/main" id="{74D71D80-358C-8847-B0E9-593F373F1FA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uppe 42">
                <a:extLst>
                  <a:ext uri="{FF2B5EF4-FFF2-40B4-BE49-F238E27FC236}">
                    <a16:creationId xmlns:a16="http://schemas.microsoft.com/office/drawing/2014/main" id="{A519ED48-547D-BD45-BD12-B83B84F405FC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45" name="Rektangel 44">
                  <a:extLst>
                    <a:ext uri="{FF2B5EF4-FFF2-40B4-BE49-F238E27FC236}">
                      <a16:creationId xmlns:a16="http://schemas.microsoft.com/office/drawing/2014/main" id="{0D553266-15E1-BA4D-B0C9-C6DEDB1BB5AF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</a:rPr>
                    <a:t>2,82 cm</a:t>
                  </a:r>
                </a:p>
              </p:txBody>
            </p:sp>
            <p:cxnSp>
              <p:nvCxnSpPr>
                <p:cNvPr id="46" name="Rett linje 45">
                  <a:extLst>
                    <a:ext uri="{FF2B5EF4-FFF2-40B4-BE49-F238E27FC236}">
                      <a16:creationId xmlns:a16="http://schemas.microsoft.com/office/drawing/2014/main" id="{BB328E21-8E98-874B-8FA1-B13055BD5CD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4" name="Rett linje 43">
                <a:extLst>
                  <a:ext uri="{FF2B5EF4-FFF2-40B4-BE49-F238E27FC236}">
                    <a16:creationId xmlns:a16="http://schemas.microsoft.com/office/drawing/2014/main" id="{C2254678-6CC1-8842-B1EA-AD4375B525A9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3405E8BE-58E7-F840-AEB4-9A58944BA448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E24FCE0A-347D-AC49-8F20-FA63B68732E1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2,13 cm</a:t>
                </a:r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2F220C5E-10FD-9940-BE9D-E16B6DC8BDFD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7D16F1D6-C980-1049-9336-9A91B2AAE2B6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2698120B-A4D7-1B44-88F0-DD387E118BC1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5,64 cm</a:t>
                </a:r>
              </a:p>
            </p:txBody>
          </p:sp>
          <p:cxnSp>
            <p:nvCxnSpPr>
              <p:cNvPr id="18" name="Rett linje 17">
                <a:extLst>
                  <a:ext uri="{FF2B5EF4-FFF2-40B4-BE49-F238E27FC236}">
                    <a16:creationId xmlns:a16="http://schemas.microsoft.com/office/drawing/2014/main" id="{FCCAB6FB-CE03-4349-A7D8-D89B2EB35DB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Rett linje 18">
                <a:extLst>
                  <a:ext uri="{FF2B5EF4-FFF2-40B4-BE49-F238E27FC236}">
                    <a16:creationId xmlns:a16="http://schemas.microsoft.com/office/drawing/2014/main" id="{547DB187-8151-3A4C-A344-EE86FDB1C17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Rett linje 19">
                <a:extLst>
                  <a:ext uri="{FF2B5EF4-FFF2-40B4-BE49-F238E27FC236}">
                    <a16:creationId xmlns:a16="http://schemas.microsoft.com/office/drawing/2014/main" id="{5FC04980-CFB7-F94F-ABFC-97DEA76615A8}"/>
                  </a:ext>
                </a:extLst>
              </p:cNvPr>
              <p:cNvCxnSpPr>
                <a:cxnSpLocks/>
                <a:stCxn id="22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Rett linje 20">
                <a:extLst>
                  <a:ext uri="{FF2B5EF4-FFF2-40B4-BE49-F238E27FC236}">
                    <a16:creationId xmlns:a16="http://schemas.microsoft.com/office/drawing/2014/main" id="{D1EBDDF6-5D28-E740-9468-AEFF2C0B38C8}"/>
                  </a:ext>
                </a:extLst>
              </p:cNvPr>
              <p:cNvCxnSpPr>
                <a:cxnSpLocks/>
                <a:stCxn id="22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Rektangel 21">
                <a:extLst>
                  <a:ext uri="{FF2B5EF4-FFF2-40B4-BE49-F238E27FC236}">
                    <a16:creationId xmlns:a16="http://schemas.microsoft.com/office/drawing/2014/main" id="{3108A28A-8B03-4B4B-AED5-25C8F0B19A8E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16,92 cm</a:t>
                </a:r>
              </a:p>
            </p:txBody>
          </p:sp>
          <p:cxnSp>
            <p:nvCxnSpPr>
              <p:cNvPr id="23" name="Rett linje 22">
                <a:extLst>
                  <a:ext uri="{FF2B5EF4-FFF2-40B4-BE49-F238E27FC236}">
                    <a16:creationId xmlns:a16="http://schemas.microsoft.com/office/drawing/2014/main" id="{9EE85A3A-C811-B446-960C-CD4E7BF5F92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ektangel 23">
                <a:extLst>
                  <a:ext uri="{FF2B5EF4-FFF2-40B4-BE49-F238E27FC236}">
                    <a16:creationId xmlns:a16="http://schemas.microsoft.com/office/drawing/2014/main" id="{D6200BCF-D719-1C47-A25F-61C92A75946F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11,28 cm</a:t>
                </a:r>
              </a:p>
            </p:txBody>
          </p:sp>
          <p:cxnSp>
            <p:nvCxnSpPr>
              <p:cNvPr id="25" name="Rett linje 24">
                <a:extLst>
                  <a:ext uri="{FF2B5EF4-FFF2-40B4-BE49-F238E27FC236}">
                    <a16:creationId xmlns:a16="http://schemas.microsoft.com/office/drawing/2014/main" id="{A79962BC-9B09-5E44-9541-31DFDF625EE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id="{25DB8EF8-C74F-B040-AEC6-C512AD846CDF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ett linje 26">
                <a:extLst>
                  <a:ext uri="{FF2B5EF4-FFF2-40B4-BE49-F238E27FC236}">
                    <a16:creationId xmlns:a16="http://schemas.microsoft.com/office/drawing/2014/main" id="{3FF8B9DD-9221-E949-AEDD-F9A74EABB77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kstSylinder 12">
              <a:extLst>
                <a:ext uri="{FF2B5EF4-FFF2-40B4-BE49-F238E27FC236}">
                  <a16:creationId xmlns:a16="http://schemas.microsoft.com/office/drawing/2014/main" id="{81039E17-039C-B545-AB44-BB92A2233FF0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 dirty="0">
                  <a:solidFill>
                    <a:schemeClr val="tx1"/>
                  </a:solidFill>
                </a:rPr>
                <a:t>Oslo 2019</a:t>
              </a:r>
            </a:p>
          </p:txBody>
        </p:sp>
      </p:grpSp>
      <p:sp>
        <p:nvSpPr>
          <p:cNvPr id="84" name="Plassholder for tekst 10">
            <a:extLst>
              <a:ext uri="{FF2B5EF4-FFF2-40B4-BE49-F238E27FC236}">
                <a16:creationId xmlns:a16="http://schemas.microsoft.com/office/drawing/2014/main" id="{0D8F09A7-65FB-3F40-97E2-2CB9486DB088}"/>
              </a:ext>
            </a:extLst>
          </p:cNvPr>
          <p:cNvSpPr>
            <a:spLocks noGrp="1" noChangeAspect="1"/>
          </p:cNvSpPr>
          <p:nvPr>
            <p:ph type="body" sz="quarter" idx="20"/>
          </p:nvPr>
        </p:nvSpPr>
        <p:spPr>
          <a:xfrm>
            <a:off x="8596800" y="4536000"/>
            <a:ext cx="1080000" cy="108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216000" indent="-216000">
              <a:buFont typeface="Arial" panose="020B0604020202020204" pitchFamily="34" charset="0"/>
              <a:buChar char="•"/>
              <a:defRPr sz="100">
                <a:solidFill>
                  <a:schemeClr val="accent5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42237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A9917C-153D-AA42-BA93-6AA607E22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00" y="-1"/>
            <a:ext cx="9149563" cy="30492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01228D-275A-C846-A330-49012CF8E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5200" y="3052799"/>
            <a:ext cx="9149563" cy="3040025"/>
          </a:xfrm>
        </p:spPr>
        <p:txBody>
          <a:bodyPr tIns="180000">
            <a:no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7F157D4-34D6-0F44-A5D8-A5C3BBE3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1A6F0-0B8A-9444-BB6E-70C7E9D9BBE0}" type="datetime1">
              <a:rPr lang="nb-NO" smtClean="0"/>
              <a:t>15.01.2021</a:t>
            </a:fld>
            <a:endParaRPr lang="nb-NO" dirty="0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6471180-5D70-3944-9ACA-79BDABE29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5ED6F1D1-C340-3A4C-AF92-86E20394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‹#›</a:t>
            </a:fld>
            <a:endParaRPr lang="nb-NO" dirty="0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380454CF-FC92-4149-8A21-8BC7D56A2723}"/>
              </a:ext>
            </a:extLst>
          </p:cNvPr>
          <p:cNvSpPr txBox="1"/>
          <p:nvPr userDrawn="1"/>
        </p:nvSpPr>
        <p:spPr>
          <a:xfrm>
            <a:off x="695321" y="-213030"/>
            <a:ext cx="3368679" cy="20607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algn="l"/>
            <a:r>
              <a:rPr lang="nb-NO" sz="800" dirty="0">
                <a:solidFill>
                  <a:schemeClr val="tx1"/>
                </a:solidFill>
              </a:rPr>
              <a:t>Deloverskrift rød</a:t>
            </a:r>
          </a:p>
        </p:txBody>
      </p:sp>
    </p:spTree>
    <p:extLst>
      <p:ext uri="{BB962C8B-B14F-4D97-AF65-F5344CB8AC3E}">
        <p14:creationId xmlns:p14="http://schemas.microsoft.com/office/powerpoint/2010/main" val="1417312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6615-DCB5-2B4F-BCCC-4EEFA0E4D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9469438" cy="131199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DA618-8263-3B48-8419-2923D99A7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2032001"/>
            <a:ext cx="9469438" cy="4060824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3E12D321-ABE7-4749-B525-0C097A745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DE0DF-BE6B-D248-92A9-54242D212695}" type="datetime1">
              <a:rPr lang="nb-NO" smtClean="0"/>
              <a:t>15.01.2021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54CE51F-6683-D445-88A7-E87B32F33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438A54BC-BEDC-5D49-9148-41A1E4A0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34919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34579-FABD-EC44-973E-C8A82F62C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720001"/>
            <a:ext cx="10801349" cy="131199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47774-B914-4F43-A197-7AAC71FDF8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2032000"/>
            <a:ext cx="5181600" cy="406082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F75A28-A05B-4C45-9436-D5C5546D0D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4" y="2032000"/>
            <a:ext cx="5181600" cy="406082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A00CD6-D31A-494A-8DFA-BCD489A18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1E7B-50BA-9449-91F9-9A9201D90364}" type="datetime1">
              <a:rPr lang="nb-NO" smtClean="0"/>
              <a:t>15.01.2021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D27627-5112-4945-AD07-C93525DEF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D2FEF-D3CB-AD4E-9695-8CF14EC6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13940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innholds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34579-FABD-EC44-973E-C8A82F62C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5181600" cy="131199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47774-B914-4F43-A197-7AAC71FDF8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2032000"/>
            <a:ext cx="5181600" cy="406082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A00CD6-D31A-494A-8DFA-BCD489A18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34FEE-7D88-AA46-8139-80D9197567F4}" type="datetime1">
              <a:rPr lang="nb-NO" smtClean="0"/>
              <a:t>15.01.2021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D27627-5112-4945-AD07-C93525DEF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D2FEF-D3CB-AD4E-9695-8CF14EC6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2814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re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34579-FABD-EC44-973E-C8A82F62C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720001"/>
            <a:ext cx="10801349" cy="1311999"/>
          </a:xfrm>
        </p:spPr>
        <p:txBody>
          <a:bodyPr/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47774-B914-4F43-A197-7AAC71FDF8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2032000"/>
            <a:ext cx="2794087" cy="406082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F75A28-A05B-4C45-9436-D5C5546D0D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64001" y="2032000"/>
            <a:ext cx="3370812" cy="406082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A00CD6-D31A-494A-8DFA-BCD489A18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C1D8A-1AB1-7949-9E34-570CB6C6816A}" type="datetime1">
              <a:rPr lang="nb-NO" smtClean="0"/>
              <a:t>15.01.2021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D27627-5112-4945-AD07-C93525DEF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D2FEF-D3CB-AD4E-9695-8CF14EC6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A632195-EBBA-0E43-9228-823934194B1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25862" y="2032000"/>
            <a:ext cx="3370812" cy="406082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859665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hold 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6615-DCB5-2B4F-BCCC-4EEFA0E4DF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720001"/>
            <a:ext cx="5400675" cy="1311999"/>
          </a:xfrm>
        </p:spPr>
        <p:txBody>
          <a:bodyPr rIns="360000"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DA618-8263-3B48-8419-2923D99A7C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2032001"/>
            <a:ext cx="5400675" cy="3924272"/>
          </a:xfrm>
        </p:spPr>
        <p:txBody>
          <a:bodyPr rIns="360000"/>
          <a:lstStyle>
            <a:lvl1pPr>
              <a:spcBef>
                <a:spcPts val="1200"/>
              </a:spcBef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3E12D321-ABE7-4749-B525-0C097A745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66B14-D201-5E43-92B4-5BFC4FDF65D3}" type="datetime1">
              <a:rPr lang="nb-NO" smtClean="0"/>
              <a:t>15.01.2021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654CE51F-6683-D445-88A7-E87B32F33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27199" y="6292849"/>
            <a:ext cx="4064000" cy="365125"/>
          </a:xfrm>
        </p:spPr>
        <p:txBody>
          <a:bodyPr/>
          <a:lstStyle/>
          <a:p>
            <a:endParaRPr lang="nb-NO"/>
          </a:p>
        </p:txBody>
      </p:sp>
      <p:sp>
        <p:nvSpPr>
          <p:cNvPr id="10" name="Plassholder for lysbildenummer 9">
            <a:extLst>
              <a:ext uri="{FF2B5EF4-FFF2-40B4-BE49-F238E27FC236}">
                <a16:creationId xmlns:a16="http://schemas.microsoft.com/office/drawing/2014/main" id="{438A54BC-BEDC-5D49-9148-41A1E4A0E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‹#›</a:t>
            </a:fld>
            <a:endParaRPr lang="nb-NO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D25668C1-8BFE-9845-BF15-C29694E485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1200" y="0"/>
            <a:ext cx="6091200" cy="6858000"/>
          </a:xfrm>
        </p:spPr>
        <p:txBody>
          <a:bodyPr tIns="72000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200"/>
            </a:lvl1pPr>
          </a:lstStyle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810363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7D19DB-E18F-4144-9CBC-76AF7C95E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0001"/>
            <a:ext cx="9469438" cy="131199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nb-NO" dirty="0"/>
              <a:t>Klikk for å redigere tittelstil</a:t>
            </a:r>
            <a:endParaRPr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E42F49-DDD6-394E-A8FF-1D33FFDB0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2032000"/>
            <a:ext cx="9469438" cy="406079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BD181B-26C6-1441-AC51-F9CA495AD8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56825" y="6292352"/>
            <a:ext cx="1339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/>
                </a:solidFill>
                <a:latin typeface="+mn-lt"/>
              </a:defRPr>
            </a:lvl1pPr>
          </a:lstStyle>
          <a:p>
            <a:fld id="{A40496DB-E8C8-4849-8A63-AC568158CC03}" type="datetime1">
              <a:rPr lang="nb-NO" smtClean="0"/>
              <a:pPr/>
              <a:t>15.01.2021</a:t>
            </a:fld>
            <a:endParaRPr lang="nb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DFE725-0D07-7B47-98CD-EAA5EC15E8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5176" y="6292849"/>
            <a:ext cx="8121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tx1"/>
                </a:solidFill>
                <a:latin typeface="+mn-lt"/>
              </a:defRPr>
            </a:lvl1pPr>
          </a:lstStyle>
          <a:p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38F127-E3EF-B346-96BD-C679BB3F23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674" y="6292352"/>
            <a:ext cx="695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8ACEFDFC-287E-0A4D-81A7-6CC8C070690D}" type="slidenum">
              <a:rPr lang="nb-NO" smtClean="0"/>
              <a:pPr algn="l"/>
              <a:t>‹#›</a:t>
            </a:fld>
            <a:endParaRPr lang="nb-NO" dirty="0"/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655AFB16-D4F3-C04D-8A8D-B4B481D6101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00" y="6296400"/>
            <a:ext cx="688336" cy="360000"/>
          </a:xfrm>
          <a:prstGeom prst="rect">
            <a:avLst/>
          </a:prstGeom>
        </p:spPr>
      </p:pic>
      <p:grpSp>
        <p:nvGrpSpPr>
          <p:cNvPr id="7" name="Gruppe 6">
            <a:extLst>
              <a:ext uri="{FF2B5EF4-FFF2-40B4-BE49-F238E27FC236}">
                <a16:creationId xmlns:a16="http://schemas.microsoft.com/office/drawing/2014/main" id="{D82277FC-07F1-AB47-941F-3BC464842E95}"/>
              </a:ext>
            </a:extLst>
          </p:cNvPr>
          <p:cNvGrpSpPr/>
          <p:nvPr/>
        </p:nvGrpSpPr>
        <p:grpSpPr>
          <a:xfrm>
            <a:off x="-715963" y="-1306644"/>
            <a:ext cx="12909163" cy="8164644"/>
            <a:chOff x="-715963" y="-1306644"/>
            <a:chExt cx="12909163" cy="8164644"/>
          </a:xfrm>
        </p:grpSpPr>
        <p:grpSp>
          <p:nvGrpSpPr>
            <p:cNvPr id="51" name="Gruppe 50">
              <a:extLst>
                <a:ext uri="{FF2B5EF4-FFF2-40B4-BE49-F238E27FC236}">
                  <a16:creationId xmlns:a16="http://schemas.microsoft.com/office/drawing/2014/main" id="{B44CDB01-E460-3643-978B-976DFDCDC9FE}"/>
                </a:ext>
              </a:extLst>
            </p:cNvPr>
            <p:cNvGrpSpPr/>
            <p:nvPr userDrawn="1"/>
          </p:nvGrpSpPr>
          <p:grpSpPr>
            <a:xfrm>
              <a:off x="-800" y="-1306644"/>
              <a:ext cx="12194000" cy="1075340"/>
              <a:chOff x="-800" y="-1229864"/>
              <a:chExt cx="12194000" cy="1075340"/>
            </a:xfrm>
          </p:grpSpPr>
          <p:grpSp>
            <p:nvGrpSpPr>
              <p:cNvPr id="52" name="Gruppe 51">
                <a:extLst>
                  <a:ext uri="{FF2B5EF4-FFF2-40B4-BE49-F238E27FC236}">
                    <a16:creationId xmlns:a16="http://schemas.microsoft.com/office/drawing/2014/main" id="{DBE46DEF-60E7-5B46-AD1B-A57A5C59CA43}"/>
                  </a:ext>
                </a:extLst>
              </p:cNvPr>
              <p:cNvGrpSpPr/>
              <p:nvPr/>
            </p:nvGrpSpPr>
            <p:grpSpPr>
              <a:xfrm>
                <a:off x="0" y="-320124"/>
                <a:ext cx="12192000" cy="165600"/>
                <a:chOff x="0" y="-413084"/>
                <a:chExt cx="12192000" cy="206078"/>
              </a:xfrm>
              <a:solidFill>
                <a:schemeClr val="bg1"/>
              </a:solidFill>
            </p:grpSpPr>
            <p:sp>
              <p:nvSpPr>
                <p:cNvPr id="88" name="Rektangel 87">
                  <a:extLst>
                    <a:ext uri="{FF2B5EF4-FFF2-40B4-BE49-F238E27FC236}">
                      <a16:creationId xmlns:a16="http://schemas.microsoft.com/office/drawing/2014/main" id="{F13331D1-F609-AD44-83BF-BAEF95BF22E3}"/>
                    </a:ext>
                  </a:extLst>
                </p:cNvPr>
                <p:cNvSpPr/>
                <p:nvPr/>
              </p:nvSpPr>
              <p:spPr>
                <a:xfrm>
                  <a:off x="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nb-NO" sz="7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rPr>
                    <a:t>5,64 cm</a:t>
                  </a:r>
                </a:p>
              </p:txBody>
            </p:sp>
            <p:sp>
              <p:nvSpPr>
                <p:cNvPr id="89" name="Rektangel 88">
                  <a:extLst>
                    <a:ext uri="{FF2B5EF4-FFF2-40B4-BE49-F238E27FC236}">
                      <a16:creationId xmlns:a16="http://schemas.microsoft.com/office/drawing/2014/main" id="{601DC206-D487-2146-B60B-9346351B6209}"/>
                    </a:ext>
                  </a:extLst>
                </p:cNvPr>
                <p:cNvSpPr/>
                <p:nvPr/>
              </p:nvSpPr>
              <p:spPr>
                <a:xfrm>
                  <a:off x="2032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5,64 cm</a:t>
                  </a:r>
                </a:p>
              </p:txBody>
            </p:sp>
            <p:sp>
              <p:nvSpPr>
                <p:cNvPr id="90" name="Rektangel 89">
                  <a:extLst>
                    <a:ext uri="{FF2B5EF4-FFF2-40B4-BE49-F238E27FC236}">
                      <a16:creationId xmlns:a16="http://schemas.microsoft.com/office/drawing/2014/main" id="{95563654-18C4-E049-B075-EFAE23D27B7F}"/>
                    </a:ext>
                  </a:extLst>
                </p:cNvPr>
                <p:cNvSpPr/>
                <p:nvPr/>
              </p:nvSpPr>
              <p:spPr>
                <a:xfrm>
                  <a:off x="4064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5,64 cm</a:t>
                  </a:r>
                </a:p>
              </p:txBody>
            </p:sp>
            <p:sp>
              <p:nvSpPr>
                <p:cNvPr id="91" name="Rektangel 90">
                  <a:extLst>
                    <a:ext uri="{FF2B5EF4-FFF2-40B4-BE49-F238E27FC236}">
                      <a16:creationId xmlns:a16="http://schemas.microsoft.com/office/drawing/2014/main" id="{C723BB83-6916-7F48-8496-B45E04B52E9D}"/>
                    </a:ext>
                  </a:extLst>
                </p:cNvPr>
                <p:cNvSpPr/>
                <p:nvPr/>
              </p:nvSpPr>
              <p:spPr>
                <a:xfrm>
                  <a:off x="6096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5,64 cm</a:t>
                  </a:r>
                </a:p>
              </p:txBody>
            </p:sp>
            <p:sp>
              <p:nvSpPr>
                <p:cNvPr id="92" name="Rektangel 91">
                  <a:extLst>
                    <a:ext uri="{FF2B5EF4-FFF2-40B4-BE49-F238E27FC236}">
                      <a16:creationId xmlns:a16="http://schemas.microsoft.com/office/drawing/2014/main" id="{61EE50B3-2E35-D042-B07B-22CB8798A169}"/>
                    </a:ext>
                  </a:extLst>
                </p:cNvPr>
                <p:cNvSpPr/>
                <p:nvPr/>
              </p:nvSpPr>
              <p:spPr>
                <a:xfrm>
                  <a:off x="8128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5,64 cm</a:t>
                  </a:r>
                </a:p>
              </p:txBody>
            </p:sp>
            <p:sp>
              <p:nvSpPr>
                <p:cNvPr id="93" name="Rektangel 92">
                  <a:extLst>
                    <a:ext uri="{FF2B5EF4-FFF2-40B4-BE49-F238E27FC236}">
                      <a16:creationId xmlns:a16="http://schemas.microsoft.com/office/drawing/2014/main" id="{5F396E9B-C02C-E549-8D9D-2F635A7A1EE2}"/>
                    </a:ext>
                  </a:extLst>
                </p:cNvPr>
                <p:cNvSpPr/>
                <p:nvPr/>
              </p:nvSpPr>
              <p:spPr>
                <a:xfrm>
                  <a:off x="10160000" y="-413084"/>
                  <a:ext cx="2032000" cy="20607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ct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5,64 cm</a:t>
                  </a:r>
                </a:p>
              </p:txBody>
            </p:sp>
          </p:grpSp>
          <p:cxnSp>
            <p:nvCxnSpPr>
              <p:cNvPr id="53" name="Rett linje 52">
                <a:extLst>
                  <a:ext uri="{FF2B5EF4-FFF2-40B4-BE49-F238E27FC236}">
                    <a16:creationId xmlns:a16="http://schemas.microsoft.com/office/drawing/2014/main" id="{E17FFD9C-CA80-F742-92C1-C8300BFFB9C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2200" y="-327852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Rett linje 55">
                <a:extLst>
                  <a:ext uri="{FF2B5EF4-FFF2-40B4-BE49-F238E27FC236}">
                    <a16:creationId xmlns:a16="http://schemas.microsoft.com/office/drawing/2014/main" id="{FE2AF690-3FA9-A94A-B8B5-A8D7675F87F1}"/>
                  </a:ext>
                </a:extLst>
              </p:cNvPr>
              <p:cNvCxnSpPr>
                <a:cxnSpLocks/>
                <a:stCxn id="78" idx="3"/>
              </p:cNvCxnSpPr>
              <p:nvPr userDrawn="1"/>
            </p:nvCxnSpPr>
            <p:spPr>
              <a:xfrm>
                <a:off x="4060800" y="-1010827"/>
                <a:ext cx="3600" cy="8563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Rett linje 58">
                <a:extLst>
                  <a:ext uri="{FF2B5EF4-FFF2-40B4-BE49-F238E27FC236}">
                    <a16:creationId xmlns:a16="http://schemas.microsoft.com/office/drawing/2014/main" id="{F4468E54-BA10-7244-BE9E-3618081B2E29}"/>
                  </a:ext>
                </a:extLst>
              </p:cNvPr>
              <p:cNvCxnSpPr>
                <a:cxnSpLocks/>
                <a:stCxn id="80" idx="3"/>
              </p:cNvCxnSpPr>
              <p:nvPr userDrawn="1"/>
            </p:nvCxnSpPr>
            <p:spPr>
              <a:xfrm>
                <a:off x="6090400" y="-887727"/>
                <a:ext cx="5400" cy="7332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Rett linje 59">
                <a:extLst>
                  <a:ext uri="{FF2B5EF4-FFF2-40B4-BE49-F238E27FC236}">
                    <a16:creationId xmlns:a16="http://schemas.microsoft.com/office/drawing/2014/main" id="{802EFB61-8B6A-3448-AEFC-573BD73CBA7B}"/>
                  </a:ext>
                </a:extLst>
              </p:cNvPr>
              <p:cNvCxnSpPr>
                <a:cxnSpLocks/>
                <a:stCxn id="76" idx="1"/>
              </p:cNvCxnSpPr>
              <p:nvPr userDrawn="1"/>
            </p:nvCxnSpPr>
            <p:spPr>
              <a:xfrm>
                <a:off x="0" y="-1126825"/>
                <a:ext cx="0" cy="9723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Rett linje 60">
                <a:extLst>
                  <a:ext uri="{FF2B5EF4-FFF2-40B4-BE49-F238E27FC236}">
                    <a16:creationId xmlns:a16="http://schemas.microsoft.com/office/drawing/2014/main" id="{4495D86F-83BB-D841-819E-E7EFE4C86368}"/>
                  </a:ext>
                </a:extLst>
              </p:cNvPr>
              <p:cNvCxnSpPr>
                <a:cxnSpLocks/>
                <a:stCxn id="82" idx="3"/>
              </p:cNvCxnSpPr>
              <p:nvPr userDrawn="1"/>
            </p:nvCxnSpPr>
            <p:spPr>
              <a:xfrm>
                <a:off x="8128000" y="-764627"/>
                <a:ext cx="800" cy="6101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Rett linje 62">
                <a:extLst>
                  <a:ext uri="{FF2B5EF4-FFF2-40B4-BE49-F238E27FC236}">
                    <a16:creationId xmlns:a16="http://schemas.microsoft.com/office/drawing/2014/main" id="{F6759061-AE87-FB4F-BE6C-CA10D3EF2F63}"/>
                  </a:ext>
                </a:extLst>
              </p:cNvPr>
              <p:cNvCxnSpPr>
                <a:cxnSpLocks/>
                <a:stCxn id="86" idx="3"/>
              </p:cNvCxnSpPr>
              <p:nvPr userDrawn="1"/>
            </p:nvCxnSpPr>
            <p:spPr>
              <a:xfrm>
                <a:off x="12192000" y="-518425"/>
                <a:ext cx="1200" cy="363901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Rett linje 67">
                <a:extLst>
                  <a:ext uri="{FF2B5EF4-FFF2-40B4-BE49-F238E27FC236}">
                    <a16:creationId xmlns:a16="http://schemas.microsoft.com/office/drawing/2014/main" id="{966CD6C9-85A9-6242-A16C-A89819B4F63B}"/>
                  </a:ext>
                </a:extLst>
              </p:cNvPr>
              <p:cNvCxnSpPr>
                <a:cxnSpLocks/>
                <a:stCxn id="84" idx="3"/>
              </p:cNvCxnSpPr>
              <p:nvPr userDrawn="1"/>
            </p:nvCxnSpPr>
            <p:spPr>
              <a:xfrm>
                <a:off x="10156824" y="-641527"/>
                <a:ext cx="4176" cy="487003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9" name="Gruppe 68">
                <a:extLst>
                  <a:ext uri="{FF2B5EF4-FFF2-40B4-BE49-F238E27FC236}">
                    <a16:creationId xmlns:a16="http://schemas.microsoft.com/office/drawing/2014/main" id="{D22EC228-3961-D047-A490-0051EFBFB484}"/>
                  </a:ext>
                </a:extLst>
              </p:cNvPr>
              <p:cNvGrpSpPr/>
              <p:nvPr userDrawn="1"/>
            </p:nvGrpSpPr>
            <p:grpSpPr>
              <a:xfrm>
                <a:off x="0" y="-621464"/>
                <a:ext cx="12192000" cy="206078"/>
                <a:chOff x="0" y="-674874"/>
                <a:chExt cx="12192000" cy="206078"/>
              </a:xfrm>
            </p:grpSpPr>
            <p:sp>
              <p:nvSpPr>
                <p:cNvPr id="86" name="Rektangel 85">
                  <a:extLst>
                    <a:ext uri="{FF2B5EF4-FFF2-40B4-BE49-F238E27FC236}">
                      <a16:creationId xmlns:a16="http://schemas.microsoft.com/office/drawing/2014/main" id="{60D4D8E5-28E3-D043-872D-3C90EECEC9C1}"/>
                    </a:ext>
                  </a:extLst>
                </p:cNvPr>
                <p:cNvSpPr/>
                <p:nvPr/>
              </p:nvSpPr>
              <p:spPr>
                <a:xfrm>
                  <a:off x="0" y="-674874"/>
                  <a:ext cx="12192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33,87 cm</a:t>
                  </a:r>
                </a:p>
              </p:txBody>
            </p:sp>
            <p:cxnSp>
              <p:nvCxnSpPr>
                <p:cNvPr id="87" name="Rett linje 86">
                  <a:extLst>
                    <a:ext uri="{FF2B5EF4-FFF2-40B4-BE49-F238E27FC236}">
                      <a16:creationId xmlns:a16="http://schemas.microsoft.com/office/drawing/2014/main" id="{22AC440B-D129-2B46-906C-241A275D07F7}"/>
                    </a:ext>
                  </a:extLst>
                </p:cNvPr>
                <p:cNvCxnSpPr/>
                <p:nvPr userDrawn="1"/>
              </p:nvCxnSpPr>
              <p:spPr>
                <a:xfrm>
                  <a:off x="0" y="-480093"/>
                  <a:ext cx="12192000" cy="11297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" name="Gruppe 69">
                <a:extLst>
                  <a:ext uri="{FF2B5EF4-FFF2-40B4-BE49-F238E27FC236}">
                    <a16:creationId xmlns:a16="http://schemas.microsoft.com/office/drawing/2014/main" id="{DD245E6A-62D8-444C-8F4C-FA46DF1ACBF1}"/>
                  </a:ext>
                </a:extLst>
              </p:cNvPr>
              <p:cNvGrpSpPr/>
              <p:nvPr userDrawn="1"/>
            </p:nvGrpSpPr>
            <p:grpSpPr>
              <a:xfrm>
                <a:off x="0" y="-744566"/>
                <a:ext cx="10156824" cy="206078"/>
                <a:chOff x="0" y="-930144"/>
                <a:chExt cx="10156824" cy="206078"/>
              </a:xfrm>
            </p:grpSpPr>
            <p:sp>
              <p:nvSpPr>
                <p:cNvPr id="84" name="Rektangel 83">
                  <a:extLst>
                    <a:ext uri="{FF2B5EF4-FFF2-40B4-BE49-F238E27FC236}">
                      <a16:creationId xmlns:a16="http://schemas.microsoft.com/office/drawing/2014/main" id="{A6F930F5-1F42-8C44-912D-1E7AD767D42A}"/>
                    </a:ext>
                  </a:extLst>
                </p:cNvPr>
                <p:cNvSpPr/>
                <p:nvPr/>
              </p:nvSpPr>
              <p:spPr>
                <a:xfrm>
                  <a:off x="0" y="-930144"/>
                  <a:ext cx="10156824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28,20 cm</a:t>
                  </a:r>
                </a:p>
              </p:txBody>
            </p:sp>
            <p:cxnSp>
              <p:nvCxnSpPr>
                <p:cNvPr id="85" name="Rett linje 84">
                  <a:extLst>
                    <a:ext uri="{FF2B5EF4-FFF2-40B4-BE49-F238E27FC236}">
                      <a16:creationId xmlns:a16="http://schemas.microsoft.com/office/drawing/2014/main" id="{0718B71B-1735-BA42-B9A4-84E37EF8111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724066"/>
                  <a:ext cx="10156824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Gruppe 70">
                <a:extLst>
                  <a:ext uri="{FF2B5EF4-FFF2-40B4-BE49-F238E27FC236}">
                    <a16:creationId xmlns:a16="http://schemas.microsoft.com/office/drawing/2014/main" id="{7E1BCEC3-3A90-3740-BE0E-0C15D80AFDE3}"/>
                  </a:ext>
                </a:extLst>
              </p:cNvPr>
              <p:cNvGrpSpPr/>
              <p:nvPr userDrawn="1"/>
            </p:nvGrpSpPr>
            <p:grpSpPr>
              <a:xfrm>
                <a:off x="0" y="-867666"/>
                <a:ext cx="8128000" cy="206078"/>
                <a:chOff x="0" y="-1191934"/>
                <a:chExt cx="8128000" cy="206078"/>
              </a:xfrm>
            </p:grpSpPr>
            <p:sp>
              <p:nvSpPr>
                <p:cNvPr id="82" name="Rektangel 81">
                  <a:extLst>
                    <a:ext uri="{FF2B5EF4-FFF2-40B4-BE49-F238E27FC236}">
                      <a16:creationId xmlns:a16="http://schemas.microsoft.com/office/drawing/2014/main" id="{ABCA5FB8-8529-FD49-9610-5B2DAE59151B}"/>
                    </a:ext>
                  </a:extLst>
                </p:cNvPr>
                <p:cNvSpPr/>
                <p:nvPr/>
              </p:nvSpPr>
              <p:spPr>
                <a:xfrm>
                  <a:off x="0" y="-1191934"/>
                  <a:ext cx="81280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22,56 cm</a:t>
                  </a:r>
                </a:p>
              </p:txBody>
            </p:sp>
            <p:cxnSp>
              <p:nvCxnSpPr>
                <p:cNvPr id="83" name="Rett linje 82">
                  <a:extLst>
                    <a:ext uri="{FF2B5EF4-FFF2-40B4-BE49-F238E27FC236}">
                      <a16:creationId xmlns:a16="http://schemas.microsoft.com/office/drawing/2014/main" id="{DF3ADDFA-CA5C-4347-8A76-E401BD2421C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985856"/>
                  <a:ext cx="81280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2" name="Gruppe 71">
                <a:extLst>
                  <a:ext uri="{FF2B5EF4-FFF2-40B4-BE49-F238E27FC236}">
                    <a16:creationId xmlns:a16="http://schemas.microsoft.com/office/drawing/2014/main" id="{E373B03A-43B9-F247-98EA-F0F315D19065}"/>
                  </a:ext>
                </a:extLst>
              </p:cNvPr>
              <p:cNvGrpSpPr/>
              <p:nvPr userDrawn="1"/>
            </p:nvGrpSpPr>
            <p:grpSpPr>
              <a:xfrm>
                <a:off x="-800" y="-990766"/>
                <a:ext cx="6091200" cy="206078"/>
                <a:chOff x="0" y="-1453724"/>
                <a:chExt cx="6091200" cy="206078"/>
              </a:xfrm>
            </p:grpSpPr>
            <p:sp>
              <p:nvSpPr>
                <p:cNvPr id="80" name="Rektangel 79">
                  <a:extLst>
                    <a:ext uri="{FF2B5EF4-FFF2-40B4-BE49-F238E27FC236}">
                      <a16:creationId xmlns:a16="http://schemas.microsoft.com/office/drawing/2014/main" id="{D7CC119A-59B2-4E45-ABF4-12CC9863D8DB}"/>
                    </a:ext>
                  </a:extLst>
                </p:cNvPr>
                <p:cNvSpPr/>
                <p:nvPr/>
              </p:nvSpPr>
              <p:spPr>
                <a:xfrm>
                  <a:off x="0" y="-1453724"/>
                  <a:ext cx="6091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16,92 cm</a:t>
                  </a:r>
                </a:p>
              </p:txBody>
            </p:sp>
            <p:cxnSp>
              <p:nvCxnSpPr>
                <p:cNvPr id="81" name="Rett linje 80">
                  <a:extLst>
                    <a:ext uri="{FF2B5EF4-FFF2-40B4-BE49-F238E27FC236}">
                      <a16:creationId xmlns:a16="http://schemas.microsoft.com/office/drawing/2014/main" id="{29E19601-BF3A-6945-B6EA-B39B514666D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247646"/>
                  <a:ext cx="6091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" name="Gruppe 72">
                <a:extLst>
                  <a:ext uri="{FF2B5EF4-FFF2-40B4-BE49-F238E27FC236}">
                    <a16:creationId xmlns:a16="http://schemas.microsoft.com/office/drawing/2014/main" id="{46D3E486-E9D7-D246-8D34-D3E03C5ADDA2}"/>
                  </a:ext>
                </a:extLst>
              </p:cNvPr>
              <p:cNvGrpSpPr/>
              <p:nvPr userDrawn="1"/>
            </p:nvGrpSpPr>
            <p:grpSpPr>
              <a:xfrm>
                <a:off x="0" y="-1113866"/>
                <a:ext cx="4060800" cy="206078"/>
                <a:chOff x="0" y="-1715514"/>
                <a:chExt cx="4060800" cy="206078"/>
              </a:xfrm>
            </p:grpSpPr>
            <p:sp>
              <p:nvSpPr>
                <p:cNvPr id="78" name="Rektangel 77">
                  <a:extLst>
                    <a:ext uri="{FF2B5EF4-FFF2-40B4-BE49-F238E27FC236}">
                      <a16:creationId xmlns:a16="http://schemas.microsoft.com/office/drawing/2014/main" id="{2924E641-B14F-9342-93B1-45270397C558}"/>
                    </a:ext>
                  </a:extLst>
                </p:cNvPr>
                <p:cNvSpPr/>
                <p:nvPr/>
              </p:nvSpPr>
              <p:spPr>
                <a:xfrm>
                  <a:off x="0" y="-1715514"/>
                  <a:ext cx="40608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11,28 cm</a:t>
                  </a:r>
                </a:p>
              </p:txBody>
            </p:sp>
            <p:cxnSp>
              <p:nvCxnSpPr>
                <p:cNvPr id="79" name="Rett linje 78">
                  <a:extLst>
                    <a:ext uri="{FF2B5EF4-FFF2-40B4-BE49-F238E27FC236}">
                      <a16:creationId xmlns:a16="http://schemas.microsoft.com/office/drawing/2014/main" id="{7289E497-4845-2B47-8B11-9AA2E900715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509436"/>
                  <a:ext cx="40608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" name="Gruppe 73">
                <a:extLst>
                  <a:ext uri="{FF2B5EF4-FFF2-40B4-BE49-F238E27FC236}">
                    <a16:creationId xmlns:a16="http://schemas.microsoft.com/office/drawing/2014/main" id="{A4AE3721-B59D-6F4A-8398-9214B952E02F}"/>
                  </a:ext>
                </a:extLst>
              </p:cNvPr>
              <p:cNvGrpSpPr/>
              <p:nvPr userDrawn="1"/>
            </p:nvGrpSpPr>
            <p:grpSpPr>
              <a:xfrm>
                <a:off x="0" y="-1229864"/>
                <a:ext cx="1015200" cy="206078"/>
                <a:chOff x="0" y="-1959289"/>
                <a:chExt cx="1015200" cy="206078"/>
              </a:xfrm>
            </p:grpSpPr>
            <p:sp>
              <p:nvSpPr>
                <p:cNvPr id="76" name="Rektangel 75">
                  <a:extLst>
                    <a:ext uri="{FF2B5EF4-FFF2-40B4-BE49-F238E27FC236}">
                      <a16:creationId xmlns:a16="http://schemas.microsoft.com/office/drawing/2014/main" id="{D735E99D-5AF9-174C-8E83-28479BD52A3E}"/>
                    </a:ext>
                  </a:extLst>
                </p:cNvPr>
                <p:cNvSpPr/>
                <p:nvPr/>
              </p:nvSpPr>
              <p:spPr>
                <a:xfrm>
                  <a:off x="0" y="-1959289"/>
                  <a:ext cx="1015200" cy="206078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R="0" lvl="0" indent="0" algn="r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nb-NO" sz="700" b="0" i="0" u="none" strike="noStrike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</a:rPr>
                    <a:t>2,82 cm</a:t>
                  </a:r>
                </a:p>
              </p:txBody>
            </p:sp>
            <p:cxnSp>
              <p:nvCxnSpPr>
                <p:cNvPr id="77" name="Rett linje 76">
                  <a:extLst>
                    <a:ext uri="{FF2B5EF4-FFF2-40B4-BE49-F238E27FC236}">
                      <a16:creationId xmlns:a16="http://schemas.microsoft.com/office/drawing/2014/main" id="{A70D7560-61DB-994A-87B8-39AAE2B011A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0" y="-1764452"/>
                  <a:ext cx="1015200" cy="0"/>
                </a:xfrm>
                <a:prstGeom prst="line">
                  <a:avLst/>
                </a:prstGeom>
                <a:ln>
                  <a:solidFill>
                    <a:schemeClr val="bg1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5" name="Rett linje 74">
                <a:extLst>
                  <a:ext uri="{FF2B5EF4-FFF2-40B4-BE49-F238E27FC236}">
                    <a16:creationId xmlns:a16="http://schemas.microsoft.com/office/drawing/2014/main" id="{6BB287FE-25B7-6E46-A8D8-09106D1DE5E0}"/>
                  </a:ext>
                </a:extLst>
              </p:cNvPr>
              <p:cNvCxnSpPr/>
              <p:nvPr userDrawn="1"/>
            </p:nvCxnSpPr>
            <p:spPr>
              <a:xfrm>
                <a:off x="1015200" y="-1113866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" name="Gruppe 93">
              <a:extLst>
                <a:ext uri="{FF2B5EF4-FFF2-40B4-BE49-F238E27FC236}">
                  <a16:creationId xmlns:a16="http://schemas.microsoft.com/office/drawing/2014/main" id="{2C16CF82-97BF-0148-B86A-9951B518F6E9}"/>
                </a:ext>
              </a:extLst>
            </p:cNvPr>
            <p:cNvGrpSpPr/>
            <p:nvPr userDrawn="1"/>
          </p:nvGrpSpPr>
          <p:grpSpPr>
            <a:xfrm>
              <a:off x="-715963" y="-4004"/>
              <a:ext cx="590564" cy="6862004"/>
              <a:chOff x="-715963" y="-4004"/>
              <a:chExt cx="590564" cy="6862004"/>
            </a:xfrm>
          </p:grpSpPr>
          <p:sp>
            <p:nvSpPr>
              <p:cNvPr id="95" name="Rektangel 94">
                <a:extLst>
                  <a:ext uri="{FF2B5EF4-FFF2-40B4-BE49-F238E27FC236}">
                    <a16:creationId xmlns:a16="http://schemas.microsoft.com/office/drawing/2014/main" id="{CF65C379-267C-BB4F-A4C0-EF3E35389651}"/>
                  </a:ext>
                </a:extLst>
              </p:cNvPr>
              <p:cNvSpPr/>
              <p:nvPr/>
            </p:nvSpPr>
            <p:spPr>
              <a:xfrm rot="16200000">
                <a:off x="-591311" y="6392613"/>
                <a:ext cx="765175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2,13 cm</a:t>
                </a:r>
              </a:p>
            </p:txBody>
          </p:sp>
          <p:sp>
            <p:nvSpPr>
              <p:cNvPr id="96" name="Rektangel 95">
                <a:extLst>
                  <a:ext uri="{FF2B5EF4-FFF2-40B4-BE49-F238E27FC236}">
                    <a16:creationId xmlns:a16="http://schemas.microsoft.com/office/drawing/2014/main" id="{B4C47047-2EED-5F40-82EE-04A3BFEAD50C}"/>
                  </a:ext>
                </a:extLst>
              </p:cNvPr>
              <p:cNvSpPr/>
              <p:nvPr userDrawn="1"/>
            </p:nvSpPr>
            <p:spPr>
              <a:xfrm rot="16200000">
                <a:off x="-1224723" y="4993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5,64 cm</a:t>
                </a:r>
              </a:p>
            </p:txBody>
          </p:sp>
          <p:sp>
            <p:nvSpPr>
              <p:cNvPr id="97" name="Rektangel 96">
                <a:extLst>
                  <a:ext uri="{FF2B5EF4-FFF2-40B4-BE49-F238E27FC236}">
                    <a16:creationId xmlns:a16="http://schemas.microsoft.com/office/drawing/2014/main" id="{8B1E96CC-ED06-AA41-8932-E34FD694D0DE}"/>
                  </a:ext>
                </a:extLst>
              </p:cNvPr>
              <p:cNvSpPr/>
              <p:nvPr userDrawn="1"/>
            </p:nvSpPr>
            <p:spPr>
              <a:xfrm rot="16200000">
                <a:off x="-1224723" y="2961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5,64 cm</a:t>
                </a:r>
              </a:p>
            </p:txBody>
          </p:sp>
          <p:sp>
            <p:nvSpPr>
              <p:cNvPr id="98" name="Rektangel 97">
                <a:extLst>
                  <a:ext uri="{FF2B5EF4-FFF2-40B4-BE49-F238E27FC236}">
                    <a16:creationId xmlns:a16="http://schemas.microsoft.com/office/drawing/2014/main" id="{642D5F4C-819A-1748-9143-910B7D3857BC}"/>
                  </a:ext>
                </a:extLst>
              </p:cNvPr>
              <p:cNvSpPr/>
              <p:nvPr userDrawn="1"/>
            </p:nvSpPr>
            <p:spPr>
              <a:xfrm rot="16200000">
                <a:off x="-1224723" y="929196"/>
                <a:ext cx="2032000" cy="165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5,64 cm</a:t>
                </a:r>
              </a:p>
            </p:txBody>
          </p:sp>
          <p:cxnSp>
            <p:nvCxnSpPr>
              <p:cNvPr id="99" name="Rett linje 98">
                <a:extLst>
                  <a:ext uri="{FF2B5EF4-FFF2-40B4-BE49-F238E27FC236}">
                    <a16:creationId xmlns:a16="http://schemas.microsoft.com/office/drawing/2014/main" id="{980BA797-8DD7-B649-833E-3D97C11FD37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397673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Rett linje 99">
                <a:extLst>
                  <a:ext uri="{FF2B5EF4-FFF2-40B4-BE49-F238E27FC236}">
                    <a16:creationId xmlns:a16="http://schemas.microsoft.com/office/drawing/2014/main" id="{BC32A0A9-54E5-CD4C-BE81-6E7DC431DB2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650022" y="4059797"/>
                <a:ext cx="523098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Rett linje 100">
                <a:extLst>
                  <a:ext uri="{FF2B5EF4-FFF2-40B4-BE49-F238E27FC236}">
                    <a16:creationId xmlns:a16="http://schemas.microsoft.com/office/drawing/2014/main" id="{249C515F-6819-F04B-AD39-C3EBC7066AC1}"/>
                  </a:ext>
                </a:extLst>
              </p:cNvPr>
              <p:cNvCxnSpPr>
                <a:cxnSpLocks/>
                <a:stCxn id="103" idx="3"/>
              </p:cNvCxnSpPr>
              <p:nvPr userDrawn="1"/>
            </p:nvCxnSpPr>
            <p:spPr>
              <a:xfrm flipV="1">
                <a:off x="-489823" y="-3804"/>
                <a:ext cx="363900" cy="540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Rett linje 101">
                <a:extLst>
                  <a:ext uri="{FF2B5EF4-FFF2-40B4-BE49-F238E27FC236}">
                    <a16:creationId xmlns:a16="http://schemas.microsoft.com/office/drawing/2014/main" id="{8C691848-1A12-F74A-A3FA-44B5DBFA0EF1}"/>
                  </a:ext>
                </a:extLst>
              </p:cNvPr>
              <p:cNvCxnSpPr>
                <a:cxnSpLocks/>
                <a:stCxn id="103" idx="1"/>
              </p:cNvCxnSpPr>
              <p:nvPr userDrawn="1"/>
            </p:nvCxnSpPr>
            <p:spPr>
              <a:xfrm flipV="1">
                <a:off x="-489823" y="6091998"/>
                <a:ext cx="363900" cy="798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Rektangel 102">
                <a:extLst>
                  <a:ext uri="{FF2B5EF4-FFF2-40B4-BE49-F238E27FC236}">
                    <a16:creationId xmlns:a16="http://schemas.microsoft.com/office/drawing/2014/main" id="{679A96D0-630E-A248-8A66-85AFEAADB6D9}"/>
                  </a:ext>
                </a:extLst>
              </p:cNvPr>
              <p:cNvSpPr/>
              <p:nvPr userDrawn="1"/>
            </p:nvSpPr>
            <p:spPr>
              <a:xfrm rot="16200000">
                <a:off x="-3535423" y="2944157"/>
                <a:ext cx="6091200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16,92 cm</a:t>
                </a:r>
              </a:p>
            </p:txBody>
          </p:sp>
          <p:cxnSp>
            <p:nvCxnSpPr>
              <p:cNvPr id="104" name="Rett linje 103">
                <a:extLst>
                  <a:ext uri="{FF2B5EF4-FFF2-40B4-BE49-F238E27FC236}">
                    <a16:creationId xmlns:a16="http://schemas.microsoft.com/office/drawing/2014/main" id="{277A3813-78CA-4245-9274-37A394F9AC8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3432384" y="3047196"/>
                <a:ext cx="60912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Rektangel 104">
                <a:extLst>
                  <a:ext uri="{FF2B5EF4-FFF2-40B4-BE49-F238E27FC236}">
                    <a16:creationId xmlns:a16="http://schemas.microsoft.com/office/drawing/2014/main" id="{D02A2843-C4BF-0948-A00B-ABA55DFA0E9B}"/>
                  </a:ext>
                </a:extLst>
              </p:cNvPr>
              <p:cNvSpPr/>
              <p:nvPr userDrawn="1"/>
            </p:nvSpPr>
            <p:spPr>
              <a:xfrm rot="16200000">
                <a:off x="-2642025" y="1927658"/>
                <a:ext cx="4058201" cy="20607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indent="0" algn="l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nb-NO" sz="700" b="0" i="0" u="none" strike="noStrike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</a:rPr>
                  <a:t>11,28 cm</a:t>
                </a:r>
              </a:p>
            </p:txBody>
          </p:sp>
          <p:cxnSp>
            <p:nvCxnSpPr>
              <p:cNvPr id="106" name="Rett linje 105">
                <a:extLst>
                  <a:ext uri="{FF2B5EF4-FFF2-40B4-BE49-F238E27FC236}">
                    <a16:creationId xmlns:a16="http://schemas.microsoft.com/office/drawing/2014/main" id="{BB928164-D999-9747-8045-A70F91E5614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540284" y="2031996"/>
                <a:ext cx="4060800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dash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Rett linje 106">
                <a:extLst>
                  <a:ext uri="{FF2B5EF4-FFF2-40B4-BE49-F238E27FC236}">
                    <a16:creationId xmlns:a16="http://schemas.microsoft.com/office/drawing/2014/main" id="{C7477409-7230-4247-BA24-6E66275F588F}"/>
                  </a:ext>
                </a:extLst>
              </p:cNvPr>
              <p:cNvCxnSpPr/>
              <p:nvPr userDrawn="1"/>
            </p:nvCxnSpPr>
            <p:spPr>
              <a:xfrm rot="16200000">
                <a:off x="-208461" y="6773298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Rett linje 107">
                <a:extLst>
                  <a:ext uri="{FF2B5EF4-FFF2-40B4-BE49-F238E27FC236}">
                    <a16:creationId xmlns:a16="http://schemas.microsoft.com/office/drawing/2014/main" id="{1DEAA521-022B-7E41-855C-0F5D51E729B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6200000">
                <a:off x="-216188" y="1943964"/>
                <a:ext cx="0" cy="16612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9" name="TekstSylinder 108">
              <a:extLst>
                <a:ext uri="{FF2B5EF4-FFF2-40B4-BE49-F238E27FC236}">
                  <a16:creationId xmlns:a16="http://schemas.microsoft.com/office/drawing/2014/main" id="{45B3E6E9-F77A-DD45-98C1-8C513069745F}"/>
                </a:ext>
              </a:extLst>
            </p:cNvPr>
            <p:cNvSpPr txBox="1"/>
            <p:nvPr userDrawn="1"/>
          </p:nvSpPr>
          <p:spPr>
            <a:xfrm>
              <a:off x="0" y="-213030"/>
              <a:ext cx="688336" cy="206078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pPr algn="l"/>
              <a:r>
                <a:rPr lang="nb-NO" sz="800" dirty="0">
                  <a:solidFill>
                    <a:schemeClr val="tx1"/>
                  </a:solidFill>
                  <a:latin typeface="+mn-lt"/>
                </a:rPr>
                <a:t>Oslo 2019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6548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11" r:id="rId2"/>
    <p:sldLayoutId id="2147483705" r:id="rId3"/>
    <p:sldLayoutId id="2147483844" r:id="rId4"/>
    <p:sldLayoutId id="2147483740" r:id="rId5"/>
    <p:sldLayoutId id="2147483741" r:id="rId6"/>
    <p:sldLayoutId id="2147483860" r:id="rId7"/>
    <p:sldLayoutId id="2147483742" r:id="rId8"/>
    <p:sldLayoutId id="2147483743" r:id="rId9"/>
    <p:sldLayoutId id="2147483864" r:id="rId10"/>
    <p:sldLayoutId id="2147483754" r:id="rId11"/>
    <p:sldLayoutId id="2147483756" r:id="rId12"/>
    <p:sldLayoutId id="2147483755" r:id="rId13"/>
    <p:sldLayoutId id="2147483757" r:id="rId14"/>
    <p:sldLayoutId id="2147483865" r:id="rId15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1200"/>
        </a:spcBef>
        <a:buSzPct val="100000"/>
        <a:buFontTx/>
        <a:buBlip>
          <a:blip r:embed="rId18"/>
        </a:buBlip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396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SzPct val="110000"/>
        <a:buFont typeface="Arial" panose="020B0604020202020204" pitchFamily="34" charset="0"/>
        <a:buChar char="•"/>
        <a:defRPr sz="17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576000" indent="-180000" algn="l" defTabSz="914400" rtl="0" eaLnBrk="1" latinLnBrk="0" hangingPunct="1">
        <a:lnSpc>
          <a:spcPct val="100000"/>
        </a:lnSpc>
        <a:spcBef>
          <a:spcPts val="300"/>
        </a:spcBef>
        <a:buClr>
          <a:schemeClr val="accent5"/>
        </a:buClr>
        <a:buFont typeface="Wingdings" pitchFamily="2" charset="2"/>
        <a:buChar char="§"/>
        <a:tabLst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756000" indent="-180000" algn="l" defTabSz="914400" rtl="0" eaLnBrk="1" latinLnBrk="0" hangingPunct="1">
        <a:lnSpc>
          <a:spcPct val="100000"/>
        </a:lnSpc>
        <a:spcBef>
          <a:spcPts val="300"/>
        </a:spcBef>
        <a:buClr>
          <a:schemeClr val="accent2"/>
        </a:buClr>
        <a:buFont typeface="Wingdings" pitchFamily="2" charset="2"/>
        <a:buChar char="§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936000" indent="-180000" algn="l" defTabSz="914400" rtl="0" eaLnBrk="1" latinLnBrk="0" hangingPunct="1">
        <a:lnSpc>
          <a:spcPct val="100000"/>
        </a:lnSpc>
        <a:spcBef>
          <a:spcPts val="300"/>
        </a:spcBef>
        <a:buClr>
          <a:schemeClr val="accent6"/>
        </a:buClr>
        <a:buFont typeface="Wingdings" pitchFamily="2" charset="2"/>
        <a:buChar char="§"/>
        <a:tabLst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438" userDrawn="1">
          <p15:clr>
            <a:srgbClr val="F26B43"/>
          </p15:clr>
        </p15:guide>
        <p15:guide id="3" pos="7242">
          <p15:clr>
            <a:srgbClr val="F26B43"/>
          </p15:clr>
        </p15:guide>
        <p15:guide id="4" pos="2560">
          <p15:clr>
            <a:srgbClr val="F26B43"/>
          </p15:clr>
        </p15:guide>
        <p15:guide id="5" pos="1282">
          <p15:clr>
            <a:srgbClr val="F26B43"/>
          </p15:clr>
        </p15:guide>
        <p15:guide id="6" pos="5120">
          <p15:clr>
            <a:srgbClr val="F26B43"/>
          </p15:clr>
        </p15:guide>
        <p15:guide id="7" pos="6403">
          <p15:clr>
            <a:srgbClr val="F26B43"/>
          </p15:clr>
        </p15:guide>
        <p15:guide id="8" orient="horz" pos="1280">
          <p15:clr>
            <a:srgbClr val="F26B43"/>
          </p15:clr>
        </p15:guide>
        <p15:guide id="9" orient="horz" pos="2561">
          <p15:clr>
            <a:srgbClr val="F26B43"/>
          </p15:clr>
        </p15:guide>
        <p15:guide id="10" orient="horz" pos="3838">
          <p15:clr>
            <a:srgbClr val="F26B43"/>
          </p15:clr>
        </p15:guide>
        <p15:guide id="11" orient="horz" pos="411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-25" y="6521"/>
            <a:ext cx="12192000" cy="60928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nb-NO" dirty="0"/>
              <a:t>Hvordan påvirker koronapandemien personer med rusmiddelproblematikk?</a:t>
            </a:r>
            <a:br>
              <a:rPr lang="nb-NO" dirty="0"/>
            </a:br>
            <a:r>
              <a:rPr lang="nb-NO" sz="2400" u="sng" dirty="0"/>
              <a:t>Fra lavterskelfeltet, Oslo sentrum:</a:t>
            </a:r>
            <a:br>
              <a:rPr lang="nb-NO" sz="2400" u="sng" dirty="0"/>
            </a:br>
            <a:r>
              <a:rPr lang="nb-NO" sz="2400" dirty="0"/>
              <a:t>Christina Livgard, psykiatrisk sykepleier </a:t>
            </a:r>
            <a:br>
              <a:rPr lang="nb-NO" sz="2400" dirty="0"/>
            </a:br>
            <a:r>
              <a:rPr lang="nb-NO" sz="2400" dirty="0"/>
              <a:t>og fagansvarlig ved Brukerrommet, </a:t>
            </a:r>
            <a:br>
              <a:rPr lang="nb-NO" sz="2400" dirty="0"/>
            </a:br>
            <a:r>
              <a:rPr lang="nb-NO" sz="2400" dirty="0" err="1"/>
              <a:t>Prindsen</a:t>
            </a:r>
            <a:r>
              <a:rPr lang="nb-NO" sz="2400" dirty="0"/>
              <a:t> Mottakssenter,</a:t>
            </a:r>
            <a:br>
              <a:rPr lang="nb-NO" sz="2400" dirty="0"/>
            </a:br>
            <a:r>
              <a:rPr lang="nb-NO" sz="2400" dirty="0"/>
              <a:t>Velferdsetaten Oslo kommune</a:t>
            </a:r>
            <a:br>
              <a:rPr lang="nb-NO" sz="2400" dirty="0"/>
            </a:br>
            <a:endParaRPr lang="nb-NO" sz="2400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marL="0" indent="0">
              <a:buNone/>
            </a:pPr>
            <a:endParaRPr lang="nb-NO" dirty="0">
              <a:noFill/>
            </a:endParaRP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1A862-612A-7D45-A0ED-07030570FC13}" type="datetime1">
              <a:rPr lang="nb-NO" smtClean="0"/>
              <a:t>15.01.2021</a:t>
            </a:fld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1</a:t>
            </a:fld>
            <a:endParaRPr lang="nb-NO"/>
          </a:p>
        </p:txBody>
      </p:sp>
      <p:sp>
        <p:nvSpPr>
          <p:cNvPr id="6" name="Undertittel 5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r>
              <a:rPr lang="nb-NO" sz="1400" dirty="0"/>
              <a:t>Rus- og helsekonferansen, 14. januar 2021</a:t>
            </a:r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nb-NO" dirty="0">
              <a:noFill/>
            </a:endParaRP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FF4A83E1-60A9-4E99-9C18-8FE6088DD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8867" y="3322363"/>
            <a:ext cx="3792850" cy="283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295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32858" y="296667"/>
            <a:ext cx="7534275" cy="1311999"/>
          </a:xfrm>
        </p:spPr>
        <p:txBody>
          <a:bodyPr>
            <a:normAutofit/>
          </a:bodyPr>
          <a:lstStyle/>
          <a:p>
            <a:r>
              <a:rPr lang="nb-NO" dirty="0"/>
              <a:t>Etter å ha vært i beredskap gjennom våren og forsommeren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02901" y="1354667"/>
            <a:ext cx="5181600" cy="4247092"/>
          </a:xfrm>
        </p:spPr>
        <p:txBody>
          <a:bodyPr/>
          <a:lstStyle/>
          <a:p>
            <a:pPr marL="0" indent="0">
              <a:buNone/>
            </a:pPr>
            <a:r>
              <a:rPr lang="nb-NO" sz="2800" dirty="0"/>
              <a:t>så man at det var forsvinnende lite smitte i det tunge rusmiljøet…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nb-NO" sz="2800" dirty="0"/>
              <a:t>Hvorfor det er slik er en gåte –skal forskes på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nb-NO" sz="2800" dirty="0"/>
              <a:t>Det blir utrolig spennende å følge med på!</a:t>
            </a:r>
          </a:p>
          <a:p>
            <a:endParaRPr lang="nb-NO" dirty="0"/>
          </a:p>
          <a:p>
            <a:endParaRPr lang="nb-NO" dirty="0"/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513" y="82429"/>
            <a:ext cx="3650865" cy="667044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1159E12A-7E27-4F58-B599-9C778E4AD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1926" y="4673600"/>
            <a:ext cx="3145568" cy="20792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DECDF656-EB4D-4705-8C80-14B89763F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623" y="1430867"/>
            <a:ext cx="2876761" cy="53220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65247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90526" y="217791"/>
            <a:ext cx="4027276" cy="1311999"/>
          </a:xfrm>
        </p:spPr>
        <p:txBody>
          <a:bodyPr/>
          <a:lstStyle/>
          <a:p>
            <a:r>
              <a:rPr lang="nb-NO" dirty="0"/>
              <a:t>Brukerrommet åpnet igjen i august</a:t>
            </a:r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468" y="200523"/>
            <a:ext cx="3635058" cy="6456954"/>
          </a:xfrm>
        </p:spPr>
      </p:pic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1E7B-50BA-9449-91F9-9A9201D90364}" type="datetime1">
              <a:rPr lang="nb-NO" smtClean="0"/>
              <a:t>15.01.2021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11</a:t>
            </a:fld>
            <a:endParaRPr lang="nb-NO"/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5976C490-9DB9-4DE2-A526-A2CB602CD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276" y="3748796"/>
            <a:ext cx="4358657" cy="2908682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A2571744-ECE4-4392-A61A-D5D1FE69E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9003" y="200523"/>
            <a:ext cx="3480551" cy="6456954"/>
          </a:xfrm>
          <a:prstGeom prst="rect">
            <a:avLst/>
          </a:prstGeom>
        </p:spPr>
      </p:pic>
      <p:sp>
        <p:nvSpPr>
          <p:cNvPr id="16" name="Plassholder for innhold 15">
            <a:extLst>
              <a:ext uri="{FF2B5EF4-FFF2-40B4-BE49-F238E27FC236}">
                <a16:creationId xmlns:a16="http://schemas.microsoft.com/office/drawing/2014/main" id="{8076B112-32E6-4408-8610-9F2FEBBCB3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6634" y="1261533"/>
            <a:ext cx="4402369" cy="4060826"/>
          </a:xfrm>
        </p:spPr>
        <p:txBody>
          <a:bodyPr/>
          <a:lstStyle/>
          <a:p>
            <a:pPr marL="0" indent="0">
              <a:buNone/>
            </a:pPr>
            <a:r>
              <a:rPr lang="nb-NO" sz="2400" dirty="0"/>
              <a:t>-med færre gjester, større avstand og fokus på smittevern. </a:t>
            </a:r>
          </a:p>
          <a:p>
            <a:pPr marL="0" indent="0">
              <a:buNone/>
            </a:pPr>
            <a:r>
              <a:rPr lang="nb-NO" sz="2400" dirty="0"/>
              <a:t>Jevnt besøk på inhalasjon- og inntaksrommet tyder på at det er tilgang på rusmidler. </a:t>
            </a:r>
          </a:p>
        </p:txBody>
      </p:sp>
    </p:spTree>
    <p:extLst>
      <p:ext uri="{BB962C8B-B14F-4D97-AF65-F5344CB8AC3E}">
        <p14:creationId xmlns:p14="http://schemas.microsoft.com/office/powerpoint/2010/main" val="15282224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79449" y="296333"/>
            <a:ext cx="5181600" cy="4060826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nb-NO" sz="2800" dirty="0"/>
              <a:t>Vi er fremdeles i beredskap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nb-NO" sz="2800" dirty="0"/>
              <a:t>Vestli Isolasjonsenhet er flyttet og blitt til Adamstuen Isolasjonsenhet –den er tom!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nb-NO" sz="2800" dirty="0"/>
              <a:t>Man tilpasset seg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nb-NO" sz="2800" dirty="0"/>
              <a:t>Lært mye på kort tid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057906D3-A1BE-46BD-9AC2-5E1AD7D33E7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011889" y="92487"/>
            <a:ext cx="4054169" cy="6564990"/>
          </a:xfrm>
          <a:prstGeom prst="rect">
            <a:avLst/>
          </a:prstGeom>
        </p:spPr>
      </p:pic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1E7B-50BA-9449-91F9-9A9201D90364}" type="datetime1">
              <a:rPr lang="nb-NO" smtClean="0"/>
              <a:t>15.01.2021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12</a:t>
            </a:fld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AA261082-9C32-4354-8353-17248FDD59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25" y="3538388"/>
            <a:ext cx="3135092" cy="3119298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9208F6DB-1020-4519-91EA-B81962DE3B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7067" y="3538388"/>
            <a:ext cx="3838881" cy="311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318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245308" y="399349"/>
            <a:ext cx="7339541" cy="4545893"/>
          </a:xfrm>
        </p:spPr>
        <p:txBody>
          <a:bodyPr/>
          <a:lstStyle/>
          <a:p>
            <a:pPr marL="0" indent="0">
              <a:buNone/>
            </a:pPr>
            <a:r>
              <a:rPr lang="nb-NO" sz="4400" dirty="0"/>
              <a:t>Avslutning:</a:t>
            </a:r>
            <a:endParaRPr lang="nb-NO" sz="2400" dirty="0"/>
          </a:p>
          <a:p>
            <a:pPr>
              <a:buFont typeface="Wingdings" panose="05000000000000000000" pitchFamily="2" charset="2"/>
              <a:buChar char="v"/>
            </a:pPr>
            <a:r>
              <a:rPr lang="nb-NO" sz="2400" dirty="0"/>
              <a:t>Forrige fredag møtte vi første bruker som kunne fortelle at han var vaksinert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nb-NO" sz="2400" dirty="0"/>
              <a:t>Det betyr ikke at dette er tilbakelagt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nb-NO" sz="2400" dirty="0"/>
              <a:t>Uforutsigbarheten vedvarer -også for oss som helsepersonell </a:t>
            </a:r>
          </a:p>
          <a:p>
            <a:endParaRPr lang="nb-NO" sz="2400" dirty="0"/>
          </a:p>
          <a:p>
            <a:pPr>
              <a:buFont typeface="Wingdings" panose="05000000000000000000" pitchFamily="2" charset="2"/>
              <a:buChar char="v"/>
            </a:pPr>
            <a:r>
              <a:rPr lang="nb-NO" sz="2400" dirty="0"/>
              <a:t>Jeg ser frem til å kunne se tilbake på perioden!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nb-NO" sz="2400" dirty="0"/>
              <a:t>Det blir spennende å se hva vi har lært – og hva vi vi tar med oss videre!</a:t>
            </a:r>
          </a:p>
          <a:p>
            <a:pPr marL="0" indent="0">
              <a:buNone/>
            </a:pPr>
            <a:endParaRPr lang="nb-NO" sz="2400" dirty="0"/>
          </a:p>
          <a:p>
            <a:pPr marL="0" indent="0">
              <a:buNone/>
            </a:pPr>
            <a:r>
              <a:rPr lang="nb-NO" sz="2400" dirty="0"/>
              <a:t>       -Takk for at jeg fikk være med, takk for meg!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9F44DBDA-7697-402F-BB26-65926281FCB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086768" y="399349"/>
            <a:ext cx="3507621" cy="6238891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370425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60203" y="5323207"/>
            <a:ext cx="7264671" cy="816957"/>
          </a:xfrm>
        </p:spPr>
        <p:txBody>
          <a:bodyPr>
            <a:normAutofit fontScale="90000"/>
          </a:bodyPr>
          <a:lstStyle/>
          <a:p>
            <a:r>
              <a:rPr lang="nb-NO" sz="3100" dirty="0"/>
              <a:t>Som for alle andre er har dette vært en periode preget av</a:t>
            </a:r>
            <a:br>
              <a:rPr lang="nb-NO" sz="3100" dirty="0"/>
            </a:br>
            <a:r>
              <a:rPr lang="nb-NO" sz="3100" dirty="0"/>
              <a:t/>
            </a:r>
            <a:br>
              <a:rPr lang="nb-NO" sz="3100" dirty="0"/>
            </a:br>
            <a:r>
              <a:rPr lang="nb-NO" sz="3100" dirty="0"/>
              <a:t>     -Avstand</a:t>
            </a:r>
            <a:br>
              <a:rPr lang="nb-NO" sz="3100" dirty="0"/>
            </a:br>
            <a:r>
              <a:rPr lang="nb-NO" sz="3100" dirty="0"/>
              <a:t>          -Usikkerhet</a:t>
            </a:r>
            <a:br>
              <a:rPr lang="nb-NO" sz="3100" dirty="0"/>
            </a:br>
            <a:r>
              <a:rPr lang="nb-NO" sz="3100" dirty="0"/>
              <a:t>                -Uforutsigbarhet</a:t>
            </a:r>
            <a:br>
              <a:rPr lang="nb-NO" sz="3100" dirty="0"/>
            </a:br>
            <a:r>
              <a:rPr lang="nb-NO" sz="3100" dirty="0"/>
              <a:t/>
            </a:r>
            <a:br>
              <a:rPr lang="nb-NO" sz="3100" dirty="0"/>
            </a:br>
            <a:r>
              <a:rPr lang="nb-NO" sz="3100" dirty="0"/>
              <a:t>Hvilke konsekvenser vi vil se, </a:t>
            </a:r>
            <a:br>
              <a:rPr lang="nb-NO" sz="3100" dirty="0"/>
            </a:br>
            <a:r>
              <a:rPr lang="nb-NO" sz="3100" dirty="0"/>
              <a:t>kommer siden </a:t>
            </a:r>
            <a:br>
              <a:rPr lang="nb-NO" sz="3100" dirty="0"/>
            </a:br>
            <a:r>
              <a:rPr lang="nb-NO" sz="3100" dirty="0"/>
              <a:t>–vi er fremdeles i det.</a:t>
            </a:r>
            <a:br>
              <a:rPr lang="nb-NO" sz="3100" dirty="0"/>
            </a:br>
            <a:r>
              <a:rPr lang="nb-NO" sz="3100" dirty="0"/>
              <a:t/>
            </a:r>
            <a:br>
              <a:rPr lang="nb-NO" sz="3100" dirty="0"/>
            </a:br>
            <a:r>
              <a:rPr lang="nb-NO" sz="3100" dirty="0"/>
              <a:t>Rent praktisk, skjedde dette:</a:t>
            </a:r>
            <a:br>
              <a:rPr lang="nb-NO" sz="3100" dirty="0"/>
            </a:br>
            <a:r>
              <a:rPr lang="nb-NO" dirty="0"/>
              <a:t/>
            </a:r>
            <a:br>
              <a:rPr lang="nb-NO" dirty="0"/>
            </a:br>
            <a:endParaRPr lang="nb-NO" sz="2200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1A6F0-0B8A-9444-BB6E-70C7E9D9BBE0}" type="datetime1">
              <a:rPr lang="nb-NO" smtClean="0"/>
              <a:t>15.01.2021</a:t>
            </a:fld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8ACEFDFC-287E-0A4D-81A7-6CC8C070690D}" type="slidenum">
              <a:rPr lang="nb-NO" smtClean="0"/>
              <a:pPr algn="l"/>
              <a:t>2</a:t>
            </a:fld>
            <a:endParaRPr lang="nb-NO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6680F129-7641-408E-91A5-74DAE94D8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9192" y="200523"/>
            <a:ext cx="3615266" cy="48182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8AD011D0-4200-4CE8-A7A4-12F70368A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529" y="3130571"/>
            <a:ext cx="5545939" cy="377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82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6021" y="281423"/>
            <a:ext cx="8664335" cy="1311999"/>
          </a:xfrm>
        </p:spPr>
        <p:txBody>
          <a:bodyPr>
            <a:normAutofit fontScale="90000"/>
          </a:bodyPr>
          <a:lstStyle/>
          <a:p>
            <a:r>
              <a:rPr lang="nb-NO" dirty="0"/>
              <a:t>I starten av mars i fjor forventet man det verste, med overskrifter og nyhetssaker som dette:</a:t>
            </a:r>
            <a:br>
              <a:rPr lang="nb-NO" dirty="0"/>
            </a:b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268240" y="789479"/>
            <a:ext cx="2106819" cy="5662692"/>
          </a:xfrm>
        </p:spPr>
        <p:txBody>
          <a:bodyPr/>
          <a:lstStyle/>
          <a:p>
            <a:endParaRPr lang="nb-NO" dirty="0"/>
          </a:p>
          <a:p>
            <a:pPr marL="0" indent="0">
              <a:lnSpc>
                <a:spcPct val="150000"/>
              </a:lnSpc>
              <a:buNone/>
            </a:pPr>
            <a:r>
              <a:rPr lang="nb-NO" dirty="0"/>
              <a:t>Alarmerende overskrifter  beskrev en enorm smitterisiko og spådde fatale konsekvenser;       en helsekatastrofe!</a:t>
            </a:r>
            <a:endParaRPr lang="nb-NO" sz="2400" dirty="0"/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878" y="60385"/>
            <a:ext cx="3410978" cy="669409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753" y="1324773"/>
            <a:ext cx="2776093" cy="541119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278" y="1351989"/>
            <a:ext cx="2845772" cy="54024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335697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48410" y="263464"/>
            <a:ext cx="4799701" cy="1311999"/>
          </a:xfrm>
        </p:spPr>
        <p:txBody>
          <a:bodyPr>
            <a:normAutofit/>
          </a:bodyPr>
          <a:lstStyle/>
          <a:p>
            <a:r>
              <a:rPr lang="nb-NO" sz="3600" dirty="0"/>
              <a:t>Man var bekymret, og med god grunn: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81855" y="1652098"/>
            <a:ext cx="5181600" cy="4060826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nb-NO" dirty="0"/>
              <a:t>Beskrivelser av en sårbar gruppe med helseutfordringer, både psykiske og somatiske, med kroniske sykdommer og risiko for komplikasjoner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nb-NO" dirty="0"/>
              <a:t>En gruppe særlig utsatt for smitte, både på grunn av livsstil eller levemåte –og som  til vanlig har hyppig kontakt med helsevesenet –hva nå med planlagte avtaler? 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nb-NO" dirty="0"/>
              <a:t>Man var bekymret for tilgang på           rusmidler, blant annet på grunn                   av stengte grenser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nb-NO" dirty="0"/>
              <a:t>Og: Overdosefare </a:t>
            </a:r>
          </a:p>
          <a:p>
            <a:pPr>
              <a:buFont typeface="Wingdings" panose="05000000000000000000" pitchFamily="2" charset="2"/>
              <a:buChar char="v"/>
            </a:pPr>
            <a:endParaRPr lang="nb-NO" dirty="0"/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890" y="122535"/>
            <a:ext cx="5181600" cy="2606463"/>
          </a:xfrm>
        </p:spPr>
      </p:pic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1E7B-50BA-9449-91F9-9A9201D90364}" type="datetime1">
              <a:rPr lang="nb-NO" smtClean="0"/>
              <a:t>15.01.2021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4</a:t>
            </a:fld>
            <a:endParaRPr lang="nb-NO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5715" y="2889365"/>
            <a:ext cx="3419775" cy="1939389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185" y="4292032"/>
            <a:ext cx="3871110" cy="2443433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588" y="4942495"/>
            <a:ext cx="1511902" cy="30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080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44306" y="103406"/>
            <a:ext cx="6542237" cy="1311999"/>
          </a:xfrm>
        </p:spPr>
        <p:txBody>
          <a:bodyPr>
            <a:normAutofit/>
          </a:bodyPr>
          <a:lstStyle/>
          <a:p>
            <a:r>
              <a:rPr lang="nb-NO" sz="3600" dirty="0"/>
              <a:t>Raskt ute med tilpasset informasjon: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48462" y="1337835"/>
            <a:ext cx="6542237" cy="4149403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nb-NO" dirty="0"/>
              <a:t>Som til alle andre var rådene å holde avstand og være nøye med håndhygienen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nb-NO" dirty="0"/>
              <a:t> I tillegg en rekke mer tilpassede råd; om smittemåte, smittevei og anbefalinger om ikke å dele brukerutstyr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nb-NO" dirty="0"/>
              <a:t>I tillegg råd om </a:t>
            </a:r>
            <a:r>
              <a:rPr lang="nb-NO" dirty="0" err="1"/>
              <a:t>inntaksmåte</a:t>
            </a:r>
            <a:endParaRPr lang="nb-NO" dirty="0"/>
          </a:p>
          <a:p>
            <a:pPr>
              <a:buFont typeface="Wingdings" panose="05000000000000000000" pitchFamily="2" charset="2"/>
              <a:buChar char="v"/>
            </a:pPr>
            <a:r>
              <a:rPr lang="nb-NO" dirty="0"/>
              <a:t>–og en påminner om å ha livreddende                          </a:t>
            </a:r>
            <a:r>
              <a:rPr lang="nb-NO" dirty="0" err="1"/>
              <a:t>nalokson</a:t>
            </a:r>
            <a:r>
              <a:rPr lang="nb-NO" dirty="0"/>
              <a:t> tilgjengelig!</a:t>
            </a:r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4" y="73804"/>
            <a:ext cx="4801968" cy="667746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4200" y="4648226"/>
            <a:ext cx="2513639" cy="21030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401" y="2929652"/>
            <a:ext cx="1811610" cy="38216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96" y="4280708"/>
            <a:ext cx="2375763" cy="24705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9998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003" y="3062377"/>
            <a:ext cx="2638212" cy="3700734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934" y="756624"/>
            <a:ext cx="3813806" cy="5383918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8" y="77637"/>
            <a:ext cx="2517796" cy="3536830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871" y="733017"/>
            <a:ext cx="3842063" cy="540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5092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23573" y="257664"/>
            <a:ext cx="7133583" cy="1311999"/>
          </a:xfrm>
        </p:spPr>
        <p:txBody>
          <a:bodyPr>
            <a:normAutofit/>
          </a:bodyPr>
          <a:lstStyle/>
          <a:p>
            <a:r>
              <a:rPr lang="nb-NO" dirty="0"/>
              <a:t>Mange tiltak stenges, noen endres eller tilpasses: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223572" y="1039915"/>
            <a:ext cx="4779811" cy="4060826"/>
          </a:xfrm>
        </p:spPr>
        <p:txBody>
          <a:bodyPr/>
          <a:lstStyle/>
          <a:p>
            <a:endParaRPr lang="nb-NO" dirty="0"/>
          </a:p>
          <a:p>
            <a:pPr>
              <a:buFont typeface="Wingdings" panose="05000000000000000000" pitchFamily="2" charset="2"/>
              <a:buChar char="v"/>
            </a:pPr>
            <a:r>
              <a:rPr lang="nb-NO" dirty="0"/>
              <a:t>Brukerrommet stenges, helsepersonell omdisponeres og beordres ut til                                   andre oppgaver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nb-NO" dirty="0"/>
              <a:t>=Oslo stenger, og                           med </a:t>
            </a:r>
            <a:r>
              <a:rPr lang="nb-NO" dirty="0" err="1"/>
              <a:t>med</a:t>
            </a:r>
            <a:r>
              <a:rPr lang="nb-NO" dirty="0"/>
              <a:t> det også                                           levebrødet                                                  til mange for en                                                  periode                                                                                                               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nb-NO" dirty="0"/>
              <a:t>Andre tilpasser                                                      seg, flytter ut,                         begrenser</a:t>
            </a:r>
          </a:p>
          <a:p>
            <a:endParaRPr lang="nb-NO" dirty="0"/>
          </a:p>
          <a:p>
            <a:pPr marL="0" indent="0">
              <a:buNone/>
            </a:pPr>
            <a:r>
              <a:rPr lang="nb-NO" dirty="0"/>
              <a:t>  </a:t>
            </a:r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557404" y="125248"/>
            <a:ext cx="3536829" cy="66264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4944A5E7-5372-49D2-A9C8-4AA3CF6231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6256" y="752729"/>
            <a:ext cx="3348275" cy="59989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211DA1ED-7AFD-427C-9D29-2F9394029A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8354" y="2504314"/>
            <a:ext cx="2315029" cy="42474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9092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e 12">
            <a:extLst>
              <a:ext uri="{FF2B5EF4-FFF2-40B4-BE49-F238E27FC236}">
                <a16:creationId xmlns:a16="http://schemas.microsoft.com/office/drawing/2014/main" id="{A01505F4-FFE9-42C8-AC7A-7AA61C4F4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2399" y="4473424"/>
            <a:ext cx="1714500" cy="2286000"/>
          </a:xfrm>
          <a:prstGeom prst="rect">
            <a:avLst/>
          </a:prstGeom>
        </p:spPr>
      </p:pic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938DEE21-4D40-4818-8280-6526BB0EC4F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873067" y="98576"/>
            <a:ext cx="3298971" cy="4398629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58ADCACE-3907-4ACC-A184-32FCE31480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9616" y="98576"/>
            <a:ext cx="2650580" cy="40608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61925" y="288201"/>
            <a:ext cx="4445573" cy="1311999"/>
          </a:xfrm>
        </p:spPr>
        <p:txBody>
          <a:bodyPr>
            <a:normAutofit/>
          </a:bodyPr>
          <a:lstStyle/>
          <a:p>
            <a:r>
              <a:rPr lang="nb-NO" dirty="0"/>
              <a:t>Noen tiltak opprettes: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36582" y="646261"/>
            <a:ext cx="5181600" cy="2571073"/>
          </a:xfrm>
        </p:spPr>
        <p:txBody>
          <a:bodyPr/>
          <a:lstStyle/>
          <a:p>
            <a:endParaRPr lang="nb-NO" dirty="0"/>
          </a:p>
          <a:p>
            <a:pPr>
              <a:buFont typeface="Wingdings" panose="05000000000000000000" pitchFamily="2" charset="2"/>
              <a:buChar char="v"/>
            </a:pPr>
            <a:r>
              <a:rPr lang="nb-NO" sz="2400" dirty="0"/>
              <a:t>Vestli isolasjonsenhet for Covid-19 positive rusavhengige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nb-NO" sz="2400" dirty="0"/>
              <a:t>Ambulant helseteam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nb-NO" sz="2400" dirty="0"/>
              <a:t>Teststasjon i hagen på </a:t>
            </a:r>
            <a:r>
              <a:rPr lang="nb-NO" sz="2400" dirty="0" err="1"/>
              <a:t>Prindsen</a:t>
            </a:r>
            <a:r>
              <a:rPr lang="nb-NO" sz="2400" dirty="0"/>
              <a:t> mottakssenter</a:t>
            </a:r>
          </a:p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8</a:t>
            </a:fld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5329315E-03DC-48E8-AC0F-0F25121688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9601" y="3230776"/>
            <a:ext cx="3300016" cy="36272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6DC68D1E-0D1A-46D1-92B2-1296BA4B4D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3820" y="2968230"/>
            <a:ext cx="3630745" cy="38897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932FF4D0-2244-4BF1-903C-A23BE61EBD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398" y="3575394"/>
            <a:ext cx="1713124" cy="2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831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7000" y="136163"/>
            <a:ext cx="4834467" cy="1460165"/>
          </a:xfrm>
        </p:spPr>
        <p:txBody>
          <a:bodyPr>
            <a:normAutofit fontScale="90000"/>
          </a:bodyPr>
          <a:lstStyle/>
          <a:p>
            <a:r>
              <a:rPr lang="nb-NO" dirty="0"/>
              <a:t>Vårt fravær engasjerer </a:t>
            </a:r>
            <a:br>
              <a:rPr lang="nb-NO" dirty="0"/>
            </a:br>
            <a:r>
              <a:rPr lang="nb-NO" dirty="0"/>
              <a:t>–det er vi veldig glade for! Det sier noe om vår rolle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31E7B-50BA-9449-91F9-9A9201D90364}" type="datetime1">
              <a:rPr lang="nb-NO" smtClean="0"/>
              <a:t>15.01.2021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CEFDFC-287E-0A4D-81A7-6CC8C070690D}" type="slidenum">
              <a:rPr lang="nb-NO" smtClean="0"/>
              <a:t>9</a:t>
            </a:fld>
            <a:endParaRPr lang="nb-NO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D030B181-5EB1-4B5E-BBE3-4212E8040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99" y="1570928"/>
            <a:ext cx="4181476" cy="51939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6B33DEC5-CC79-46D4-8462-FFF0F53028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6558" y="84667"/>
            <a:ext cx="3618442" cy="6680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297866C9-EAAA-435D-9CC2-6D33837730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1" y="62968"/>
            <a:ext cx="3315759" cy="6701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3491060"/>
      </p:ext>
    </p:extLst>
  </p:cSld>
  <p:clrMapOvr>
    <a:masterClrMapping/>
  </p:clrMapOvr>
</p:sld>
</file>

<file path=ppt/theme/theme1.xml><?xml version="1.0" encoding="utf-8"?>
<a:theme xmlns:a="http://schemas.openxmlformats.org/drawingml/2006/main" name="Oslo_2019_enkel_gul">
  <a:themeElements>
    <a:clrScheme name="Oslo">
      <a:dk1>
        <a:srgbClr val="000000"/>
      </a:dk1>
      <a:lt1>
        <a:srgbClr val="FFFFFF"/>
      </a:lt1>
      <a:dk2>
        <a:srgbClr val="2A2859"/>
      </a:dk2>
      <a:lt2>
        <a:srgbClr val="F8F0DD"/>
      </a:lt2>
      <a:accent1>
        <a:srgbClr val="034B45"/>
      </a:accent1>
      <a:accent2>
        <a:srgbClr val="4EF8B6"/>
      </a:accent2>
      <a:accent3>
        <a:srgbClr val="C7F6C9"/>
      </a:accent3>
      <a:accent4>
        <a:srgbClr val="6FE9FF"/>
      </a:accent4>
      <a:accent5>
        <a:srgbClr val="FF8274"/>
      </a:accent5>
      <a:accent6>
        <a:srgbClr val="F9C66B"/>
      </a:accent6>
      <a:hlink>
        <a:srgbClr val="000000"/>
      </a:hlink>
      <a:folHlink>
        <a:srgbClr val="000000"/>
      </a:folHlink>
    </a:clrScheme>
    <a:fontScheme name="Oslo Sans Office">
      <a:majorFont>
        <a:latin typeface="Oslo Sans Office"/>
        <a:ea typeface=""/>
        <a:cs typeface=""/>
      </a:majorFont>
      <a:minorFont>
        <a:latin typeface="Oslo Sans Offic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slo_2019_basic.potx" id="{217B7A46-873F-BA47-A338-56B8ECCF670A}" vid="{66AA196B-ADEA-0D42-B0B9-FAB886B25F8B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Oslo_2019_enkel_gul</Template>
  <TotalTime>1987</TotalTime>
  <Words>627</Words>
  <Application>Microsoft Office PowerPoint</Application>
  <PresentationFormat>Widescreen</PresentationFormat>
  <Paragraphs>76</Paragraphs>
  <Slides>13</Slides>
  <Notes>5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13</vt:i4>
      </vt:variant>
    </vt:vector>
  </HeadingPairs>
  <TitlesOfParts>
    <vt:vector size="17" baseType="lpstr">
      <vt:lpstr>Wingdings</vt:lpstr>
      <vt:lpstr>Oslo Sans Office</vt:lpstr>
      <vt:lpstr>Arial</vt:lpstr>
      <vt:lpstr>Oslo_2019_enkel_gul</vt:lpstr>
      <vt:lpstr>Hvordan påvirker koronapandemien personer med rusmiddelproblematikk? Fra lavterskelfeltet, Oslo sentrum: Christina Livgard, psykiatrisk sykepleier  og fagansvarlig ved Brukerrommet,  Prindsen Mottakssenter, Velferdsetaten Oslo kommune </vt:lpstr>
      <vt:lpstr>Som for alle andre er har dette vært en periode preget av       -Avstand           -Usikkerhet                 -Uforutsigbarhet  Hvilke konsekvenser vi vil se,  kommer siden  –vi er fremdeles i det.  Rent praktisk, skjedde dette:  </vt:lpstr>
      <vt:lpstr>I starten av mars i fjor forventet man det verste, med overskrifter og nyhetssaker som dette: </vt:lpstr>
      <vt:lpstr>Man var bekymret, og med god grunn: </vt:lpstr>
      <vt:lpstr>Raskt ute med tilpasset informasjon:</vt:lpstr>
      <vt:lpstr>PowerPoint-presentasjon</vt:lpstr>
      <vt:lpstr>Mange tiltak stenges, noen endres eller tilpasses:</vt:lpstr>
      <vt:lpstr>Noen tiltak opprettes:</vt:lpstr>
      <vt:lpstr>Vårt fravær engasjerer  –det er vi veldig glade for! Det sier noe om vår rolle</vt:lpstr>
      <vt:lpstr>Etter å ha vært i beredskap gjennom våren og forsommeren </vt:lpstr>
      <vt:lpstr>Brukerrommet åpnet igjen i august</vt:lpstr>
      <vt:lpstr>PowerPoint-presentasjon</vt:lpstr>
      <vt:lpstr>PowerPoint-presentasjon</vt:lpstr>
    </vt:vector>
  </TitlesOfParts>
  <Company>Oslo kommune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Meld inn i Domenet</dc:creator>
  <cp:lastModifiedBy>Guri Christina Livgard</cp:lastModifiedBy>
  <cp:revision>70</cp:revision>
  <cp:lastPrinted>2019-03-22T09:42:42Z</cp:lastPrinted>
  <dcterms:created xsi:type="dcterms:W3CDTF">2019-06-07T10:15:51Z</dcterms:created>
  <dcterms:modified xsi:type="dcterms:W3CDTF">2021-01-15T11:33:31Z</dcterms:modified>
</cp:coreProperties>
</file>