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21"/>
  </p:notesMasterIdLst>
  <p:handoutMasterIdLst>
    <p:handoutMasterId r:id="rId22"/>
  </p:handoutMasterIdLst>
  <p:sldIdLst>
    <p:sldId id="257" r:id="rId5"/>
    <p:sldId id="272" r:id="rId6"/>
    <p:sldId id="278" r:id="rId7"/>
    <p:sldId id="273" r:id="rId8"/>
    <p:sldId id="267" r:id="rId9"/>
    <p:sldId id="277" r:id="rId10"/>
    <p:sldId id="279" r:id="rId11"/>
    <p:sldId id="280" r:id="rId12"/>
    <p:sldId id="281" r:id="rId13"/>
    <p:sldId id="275" r:id="rId14"/>
    <p:sldId id="265" r:id="rId15"/>
    <p:sldId id="258" r:id="rId16"/>
    <p:sldId id="264" r:id="rId17"/>
    <p:sldId id="269" r:id="rId18"/>
    <p:sldId id="276" r:id="rId19"/>
    <p:sldId id="262" r:id="rId20"/>
  </p:sldIdLst>
  <p:sldSz cx="12188825" cy="6858000"/>
  <p:notesSz cx="6858000" cy="9144000"/>
  <p:defaultTextStyle>
    <a:defPPr rtl="0"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839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3B4B98B0-60AC-42C2-AFA5-B58CD77FA1E5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778" autoAdjust="0"/>
    <p:restoredTop sz="94280" autoAdjust="0"/>
  </p:normalViewPr>
  <p:slideViewPr>
    <p:cSldViewPr>
      <p:cViewPr varScale="1">
        <p:scale>
          <a:sx n="69" d="100"/>
          <a:sy n="69" d="100"/>
        </p:scale>
        <p:origin x="532" y="44"/>
      </p:cViewPr>
      <p:guideLst>
        <p:guide pos="3839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90" d="100"/>
          <a:sy n="90" d="100"/>
        </p:scale>
        <p:origin x="3774" y="9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handoutMaster" Target="handoutMasters/handoutMaster1.xml"/><Relationship Id="rId27" Type="http://schemas.microsoft.com/office/2015/10/relationships/revisionInfo" Target="revisionInfo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endParaRPr lang="nb-NO" dirty="0"/>
          </a:p>
        </p:txBody>
      </p:sp>
      <p:sp>
        <p:nvSpPr>
          <p:cNvPr id="3" name="Plassholder for dato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algn="r" rtl="0"/>
            <a:fld id="{19414D1B-0A06-445D-94E0-DE37D117DF4D}" type="datetime1">
              <a:rPr lang="nb-NO" smtClean="0"/>
              <a:pPr algn="r" rtl="0"/>
              <a:t>06.01.2021</a:t>
            </a:fld>
            <a:endParaRPr lang="nb-NO" dirty="0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endParaRPr lang="nb-NO" dirty="0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algn="r" rtl="0"/>
            <a:fld id="{9C567D4A-04CB-4EDF-8FB1-342A02FC8EC5}" type="slidenum">
              <a:rPr lang="nb-NO"/>
              <a:pPr algn="r" rtl="0"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58012531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endParaRPr lang="nb-NO" noProof="0" dirty="0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algn="r"/>
            <a:fld id="{7337F89B-6F78-4C6C-B19E-BA91751ED32B}" type="datetime1">
              <a:rPr lang="nb-NO" noProof="0" smtClean="0"/>
              <a:pPr algn="r"/>
              <a:t>06.01.2021</a:t>
            </a:fld>
            <a:endParaRPr lang="nb-NO" noProof="0" dirty="0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nb-NO" noProof="0" dirty="0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nb-NO" noProof="0" dirty="0"/>
              <a:t>Klikk for å redigere tekststiler i malen</a:t>
            </a:r>
          </a:p>
          <a:p>
            <a:pPr lvl="1" rtl="0"/>
            <a:r>
              <a:rPr lang="nb-NO" noProof="0" dirty="0"/>
              <a:t>Andre nivå</a:t>
            </a:r>
          </a:p>
          <a:p>
            <a:pPr lvl="2" rtl="0"/>
            <a:r>
              <a:rPr lang="nb-NO" noProof="0" dirty="0"/>
              <a:t>Tredje nivå</a:t>
            </a:r>
          </a:p>
          <a:p>
            <a:pPr lvl="3" rtl="0"/>
            <a:r>
              <a:rPr lang="nb-NO" noProof="0" dirty="0"/>
              <a:t>Fjerde nivå</a:t>
            </a:r>
          </a:p>
          <a:p>
            <a:pPr lvl="4" rtl="0"/>
            <a:r>
              <a:rPr lang="nb-NO" noProof="0" dirty="0"/>
              <a:t>Femte nivå</a:t>
            </a: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endParaRPr lang="nb-NO" noProof="0" dirty="0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algn="r"/>
            <a:fld id="{2E61351F-DBB1-4664-ADA9-83BC7CB8848D}" type="slidenum">
              <a:rPr lang="nb-NO" noProof="0" smtClean="0"/>
              <a:pPr algn="r"/>
              <a:t>‹#›</a:t>
            </a:fld>
            <a:endParaRPr lang="nb-NO" noProof="0" dirty="0"/>
          </a:p>
        </p:txBody>
      </p:sp>
    </p:spTree>
    <p:extLst>
      <p:ext uri="{BB962C8B-B14F-4D97-AF65-F5344CB8AC3E}">
        <p14:creationId xmlns:p14="http://schemas.microsoft.com/office/powerpoint/2010/main" val="36423620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noProof="0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 rtl="0"/>
            <a:fld id="{2E61351F-DBB1-4664-ADA9-83BC7CB8848D}" type="slidenum">
              <a:rPr lang="nb-NO" smtClean="0"/>
              <a:pPr algn="r" rtl="0"/>
              <a:t>1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49207568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 rtl="0"/>
            <a:fld id="{2E61351F-DBB1-4664-ADA9-83BC7CB8848D}" type="slidenum">
              <a:rPr lang="nb-NO" smtClean="0"/>
              <a:pPr algn="r" rtl="0"/>
              <a:t>10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93503154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 rtl="0"/>
            <a:fld id="{2E61351F-DBB1-4664-ADA9-83BC7CB8848D}" type="slidenum">
              <a:rPr lang="nb-NO" smtClean="0"/>
              <a:pPr algn="r" rtl="0"/>
              <a:t>11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35745027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 rtl="0"/>
            <a:fld id="{2E61351F-DBB1-4664-ADA9-83BC7CB8848D}" type="slidenum">
              <a:rPr lang="nb-NO" smtClean="0"/>
              <a:pPr algn="r" rtl="0"/>
              <a:t>12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14015797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noProof="0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 rtl="0"/>
            <a:fld id="{2E61351F-DBB1-4664-ADA9-83BC7CB8848D}" type="slidenum">
              <a:rPr lang="nb-NO" smtClean="0"/>
              <a:pPr algn="r" rtl="0"/>
              <a:t>13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64251620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noProof="0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 rtl="0"/>
            <a:fld id="{2E61351F-DBB1-4664-ADA9-83BC7CB8848D}" type="slidenum">
              <a:rPr lang="nb-NO" smtClean="0"/>
              <a:pPr algn="r" rtl="0"/>
              <a:t>14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50704782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noProof="0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 rtl="0"/>
            <a:fld id="{2E61351F-DBB1-4664-ADA9-83BC7CB8848D}" type="slidenum">
              <a:rPr lang="nb-NO" smtClean="0"/>
              <a:pPr algn="r" rtl="0"/>
              <a:t>15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4010509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92825" cy="3429000"/>
          </a:xfrm>
        </p:spPr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nb-NO" noProof="0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algn="r" rtl="0"/>
            <a:fld id="{A0D00EA6-0821-4AC5-933C-321AA6545349}" type="slidenum">
              <a:rPr lang="en-US" smtClean="0"/>
              <a:pPr algn="r" rtl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07723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 rtl="0"/>
            <a:fld id="{2E61351F-DBB1-4664-ADA9-83BC7CB8848D}" type="slidenum">
              <a:rPr lang="nb-NO" smtClean="0"/>
              <a:pPr algn="r" rtl="0"/>
              <a:t>2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74636097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 rtl="0"/>
            <a:fld id="{2E61351F-DBB1-4664-ADA9-83BC7CB8848D}" type="slidenum">
              <a:rPr lang="nb-NO" smtClean="0"/>
              <a:pPr algn="r" rtl="0"/>
              <a:t>3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415341005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 rtl="0"/>
            <a:fld id="{2E61351F-DBB1-4664-ADA9-83BC7CB8848D}" type="slidenum">
              <a:rPr lang="nb-NO" smtClean="0"/>
              <a:pPr algn="r" rtl="0"/>
              <a:t>4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04852075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nb-NO" noProof="0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algn="r" rtl="0"/>
            <a:fld id="{2E61351F-DBB1-4664-ADA9-83BC7CB8848D}" type="slidenum">
              <a:rPr lang="en-US" smtClean="0"/>
              <a:pPr algn="r" rtl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588312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 rtl="0"/>
            <a:fld id="{2E61351F-DBB1-4664-ADA9-83BC7CB8848D}" type="slidenum">
              <a:rPr lang="nb-NO" smtClean="0"/>
              <a:pPr algn="r" rtl="0"/>
              <a:t>6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55127883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 rtl="0"/>
            <a:fld id="{2E61351F-DBB1-4664-ADA9-83BC7CB8848D}" type="slidenum">
              <a:rPr lang="nb-NO" smtClean="0"/>
              <a:pPr algn="r" rtl="0"/>
              <a:t>7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72370095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 rtl="0"/>
            <a:fld id="{2E61351F-DBB1-4664-ADA9-83BC7CB8848D}" type="slidenum">
              <a:rPr lang="nb-NO" smtClean="0"/>
              <a:pPr algn="r" rtl="0"/>
              <a:t>8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78804219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 rtl="0"/>
            <a:fld id="{2E61351F-DBB1-4664-ADA9-83BC7CB8848D}" type="slidenum">
              <a:rPr lang="nb-NO" smtClean="0"/>
              <a:pPr algn="r" rtl="0"/>
              <a:t>9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5423067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tellysbil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1293814" y="990600"/>
            <a:ext cx="8458200" cy="3200400"/>
          </a:xfrm>
        </p:spPr>
        <p:txBody>
          <a:bodyPr rtlCol="0">
            <a:normAutofit/>
          </a:bodyPr>
          <a:lstStyle>
            <a:lvl1pPr algn="l" rtl="0">
              <a:defRPr sz="6000"/>
            </a:lvl1pPr>
          </a:lstStyle>
          <a:p>
            <a:pPr rtl="0"/>
            <a:r>
              <a:rPr lang="nb-NO" smtClean="0"/>
              <a:t>Klikk for å redigere tittelstil</a:t>
            </a:r>
            <a:endParaRPr dirty="0"/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1293813" y="4267200"/>
            <a:ext cx="8458200" cy="137160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rtl="0"/>
            <a:r>
              <a:rPr lang="nb-NO" smtClean="0"/>
              <a:t>Klikk for å redigere undertittelstil i malen</a:t>
            </a:r>
            <a:endParaRPr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algn="l" rtl="0">
              <a:defRPr sz="1100"/>
            </a:lvl1pPr>
          </a:lstStyle>
          <a:p>
            <a:fld id="{07F44D33-14CD-4C7B-826F-4B18887DDE62}" type="datetime1">
              <a:rPr lang="nb-NO" smtClean="0"/>
              <a:pPr/>
              <a:t>06.01.2021</a:t>
            </a:fld>
            <a:endParaRPr lang="en-US" dirty="0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algn="ctr" rtl="0">
              <a:defRPr sz="1100"/>
            </a:lvl1pPr>
          </a:lstStyle>
          <a:p>
            <a:endParaRPr lang="en-US" dirty="0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algn="l" rtl="0">
              <a:defRPr sz="1100"/>
            </a:lvl1pPr>
          </a:lstStyle>
          <a:p>
            <a:pPr algn="r"/>
            <a:fld id="{81FEFA0A-2F20-4B60-98C6-5FFDA469AA1C}" type="slidenum">
              <a:rPr lang="en-US" smtClean="0"/>
              <a:pPr algn="r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35381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 mod="1"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39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tel og 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nb-NO" smtClean="0"/>
              <a:t>Klikk for å redigere tittelstil</a:t>
            </a:r>
            <a:endParaRPr/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>
            <a:lvl5pPr algn="l" rtl="0">
              <a:defRPr/>
            </a:lvl5pPr>
            <a:lvl6pPr marL="1600200" algn="l" rtl="0">
              <a:defRPr/>
            </a:lvl6pPr>
            <a:lvl7pPr marL="1874520" algn="l" rtl="0">
              <a:defRPr/>
            </a:lvl7pPr>
            <a:lvl8pPr marL="2148840" algn="l" rtl="0">
              <a:defRPr/>
            </a:lvl8pPr>
            <a:lvl9pPr marL="2423160" algn="l" rtl="0">
              <a:defRPr/>
            </a:lvl9pPr>
          </a:lstStyle>
          <a:p>
            <a:pPr lvl="0" rtl="0"/>
            <a:r>
              <a:rPr lang="nb-NO" smtClean="0"/>
              <a:t>Rediger tekststiler i malen</a:t>
            </a:r>
          </a:p>
          <a:p>
            <a:pPr lvl="1" rtl="0"/>
            <a:r>
              <a:rPr lang="nb-NO" smtClean="0"/>
              <a:t>Andre nivå</a:t>
            </a:r>
          </a:p>
          <a:p>
            <a:pPr lvl="2" rtl="0"/>
            <a:r>
              <a:rPr lang="nb-NO" smtClean="0"/>
              <a:t>Tredje nivå</a:t>
            </a:r>
          </a:p>
          <a:p>
            <a:pPr lvl="3" rtl="0"/>
            <a:r>
              <a:rPr lang="nb-NO" smtClean="0"/>
              <a:t>Fjerde nivå</a:t>
            </a:r>
          </a:p>
          <a:p>
            <a:pPr lvl="4" rtl="0"/>
            <a:r>
              <a:rPr lang="nb-NO" smtClean="0"/>
              <a:t>Femte nivå</a:t>
            </a:r>
            <a:endParaRPr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algn="l" rtl="0">
              <a:defRPr sz="1100"/>
            </a:lvl1pPr>
          </a:lstStyle>
          <a:p>
            <a:fld id="{BADA3364-35A8-4612-8AE6-981E47CB5499}" type="datetime1">
              <a:rPr lang="nb-NO" smtClean="0"/>
              <a:pPr/>
              <a:t>06.01.2021</a:t>
            </a:fld>
            <a:endParaRPr lang="en-US" dirty="0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algn="ctr" rtl="0">
              <a:defRPr sz="1100"/>
            </a:lvl1pPr>
          </a:lstStyle>
          <a:p>
            <a:endParaRPr lang="en-US" dirty="0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algn="l" rtl="0">
              <a:defRPr sz="1100"/>
            </a:lvl1pPr>
          </a:lstStyle>
          <a:p>
            <a:pPr algn="r"/>
            <a:fld id="{81FEFA0A-2F20-4B60-98C6-5FFDA469AA1C}" type="slidenum">
              <a:rPr lang="en-US" smtClean="0"/>
              <a:pPr algn="r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75757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/>
          <p:cNvSpPr>
            <a:spLocks noGrp="1"/>
          </p:cNvSpPr>
          <p:nvPr>
            <p:ph type="title" orient="vert"/>
          </p:nvPr>
        </p:nvSpPr>
        <p:spPr>
          <a:xfrm>
            <a:off x="9752014" y="381000"/>
            <a:ext cx="1904998" cy="5791200"/>
          </a:xfrm>
        </p:spPr>
        <p:txBody>
          <a:bodyPr vert="eaVert" rtlCol="0"/>
          <a:lstStyle>
            <a:lvl1pPr rtl="0">
              <a:defRPr/>
            </a:lvl1pPr>
          </a:lstStyle>
          <a:p>
            <a:pPr rtl="0"/>
            <a:r>
              <a:rPr lang="nb-NO" smtClean="0"/>
              <a:t>Klikk for å redigere tittelstil</a:t>
            </a:r>
            <a:endParaRPr dirty="0"/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>
          <a:xfrm>
            <a:off x="1293814" y="381000"/>
            <a:ext cx="8305800" cy="5791200"/>
          </a:xfrm>
        </p:spPr>
        <p:txBody>
          <a:bodyPr vert="eaVert" rtlCol="0"/>
          <a:lstStyle>
            <a:lvl5pPr algn="l" rtl="0">
              <a:defRPr/>
            </a:lvl5pPr>
            <a:lvl6pPr algn="l" rtl="0">
              <a:defRPr/>
            </a:lvl6pPr>
            <a:lvl7pPr algn="l" rtl="0">
              <a:defRPr/>
            </a:lvl7pPr>
            <a:lvl8pPr algn="l" rtl="0">
              <a:defRPr/>
            </a:lvl8pPr>
            <a:lvl9pPr algn="l" rtl="0">
              <a:defRPr/>
            </a:lvl9pPr>
          </a:lstStyle>
          <a:p>
            <a:pPr lvl="0" rtl="0"/>
            <a:r>
              <a:rPr lang="nb-NO" smtClean="0"/>
              <a:t>Rediger tekststiler i malen</a:t>
            </a:r>
          </a:p>
          <a:p>
            <a:pPr lvl="1" rtl="0"/>
            <a:r>
              <a:rPr lang="nb-NO" smtClean="0"/>
              <a:t>Andre nivå</a:t>
            </a:r>
          </a:p>
          <a:p>
            <a:pPr lvl="2" rtl="0"/>
            <a:r>
              <a:rPr lang="nb-NO" smtClean="0"/>
              <a:t>Tredje nivå</a:t>
            </a:r>
          </a:p>
          <a:p>
            <a:pPr lvl="3" rtl="0"/>
            <a:r>
              <a:rPr lang="nb-NO" smtClean="0"/>
              <a:t>Fjerde nivå</a:t>
            </a:r>
          </a:p>
          <a:p>
            <a:pPr lvl="4" rtl="0"/>
            <a:r>
              <a:rPr lang="nb-NO" smtClean="0"/>
              <a:t>Femte nivå</a:t>
            </a:r>
            <a:endParaRPr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algn="l" rtl="0">
              <a:defRPr sz="1100"/>
            </a:lvl1pPr>
          </a:lstStyle>
          <a:p>
            <a:fld id="{CBE2A894-B627-43FA-A102-16228E48EAEB}" type="datetime1">
              <a:rPr lang="nb-NO" smtClean="0"/>
              <a:pPr/>
              <a:t>06.01.2021</a:t>
            </a:fld>
            <a:endParaRPr lang="en-US" dirty="0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algn="ctr" rtl="0">
              <a:defRPr sz="1100"/>
            </a:lvl1pPr>
          </a:lstStyle>
          <a:p>
            <a:endParaRPr lang="en-US" dirty="0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algn="l" rtl="0">
              <a:defRPr sz="1100"/>
            </a:lvl1pPr>
          </a:lstStyle>
          <a:p>
            <a:pPr algn="r"/>
            <a:fld id="{81FEFA0A-2F20-4B60-98C6-5FFDA469AA1C}" type="slidenum">
              <a:rPr lang="en-US" smtClean="0"/>
              <a:pPr algn="r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22648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nb-NO" smtClean="0"/>
              <a:t>Klikk for å redigere tittelstil</a:t>
            </a:r>
            <a:endParaRPr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 rtlCol="0"/>
          <a:lstStyle>
            <a:lvl5pPr algn="l" rtl="0">
              <a:defRPr/>
            </a:lvl5pPr>
            <a:lvl6pPr algn="l" rtl="0">
              <a:defRPr/>
            </a:lvl6pPr>
            <a:lvl7pPr algn="l" rtl="0">
              <a:defRPr/>
            </a:lvl7pPr>
            <a:lvl8pPr algn="l" rtl="0">
              <a:defRPr/>
            </a:lvl8pPr>
            <a:lvl9pPr algn="l" rtl="0">
              <a:defRPr/>
            </a:lvl9pPr>
          </a:lstStyle>
          <a:p>
            <a:pPr lvl="0" rtl="0"/>
            <a:r>
              <a:rPr lang="nb-NO" smtClean="0"/>
              <a:t>Rediger tekststiler i malen</a:t>
            </a:r>
          </a:p>
          <a:p>
            <a:pPr lvl="1" rtl="0"/>
            <a:r>
              <a:rPr lang="nb-NO" smtClean="0"/>
              <a:t>Andre nivå</a:t>
            </a:r>
          </a:p>
          <a:p>
            <a:pPr lvl="2" rtl="0"/>
            <a:r>
              <a:rPr lang="nb-NO" smtClean="0"/>
              <a:t>Tredje nivå</a:t>
            </a:r>
          </a:p>
          <a:p>
            <a:pPr lvl="3" rtl="0"/>
            <a:r>
              <a:rPr lang="nb-NO" smtClean="0"/>
              <a:t>Fjerde nivå</a:t>
            </a:r>
          </a:p>
          <a:p>
            <a:pPr lvl="4" rtl="0"/>
            <a:r>
              <a:rPr lang="nb-NO" smtClean="0"/>
              <a:t>Femte nivå</a:t>
            </a:r>
            <a:endParaRPr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algn="l" rtl="0">
              <a:defRPr sz="1100"/>
            </a:lvl1pPr>
          </a:lstStyle>
          <a:p>
            <a:fld id="{10273E48-3105-4BC4-83B9-D792DAEBC7F8}" type="datetime1">
              <a:rPr lang="nb-NO" smtClean="0"/>
              <a:pPr/>
              <a:t>06.01.2021</a:t>
            </a:fld>
            <a:endParaRPr lang="en-US" dirty="0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algn="ctr" rtl="0">
              <a:defRPr sz="1100"/>
            </a:lvl1pPr>
          </a:lstStyle>
          <a:p>
            <a:endParaRPr lang="en-US" dirty="0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algn="l" rtl="0">
              <a:defRPr sz="1100"/>
            </a:lvl1pPr>
          </a:lstStyle>
          <a:p>
            <a:pPr algn="r"/>
            <a:fld id="{81FEFA0A-2F20-4B60-98C6-5FFDA469AA1C}" type="slidenum">
              <a:rPr lang="en-US" smtClean="0"/>
              <a:pPr algn="r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47688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Inndelingsoverskrif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293813" y="2057400"/>
            <a:ext cx="8458201" cy="2666999"/>
          </a:xfrm>
        </p:spPr>
        <p:txBody>
          <a:bodyPr rtlCol="0" anchor="b">
            <a:normAutofit/>
          </a:bodyPr>
          <a:lstStyle>
            <a:lvl1pPr algn="l" rtl="0">
              <a:defRPr sz="4800" b="0" i="0" cap="none" baseline="0"/>
            </a:lvl1pPr>
          </a:lstStyle>
          <a:p>
            <a:pPr rtl="0"/>
            <a:r>
              <a:rPr lang="nb-NO" smtClean="0"/>
              <a:t>Klikk for å redigere tittelstil</a:t>
            </a:r>
            <a:endParaRPr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1293813" y="4876800"/>
            <a:ext cx="8458201" cy="1143000"/>
          </a:xfrm>
        </p:spPr>
        <p:txBody>
          <a:bodyPr rtlCol="0" anchor="t">
            <a:normAutofit/>
          </a:bodyPr>
          <a:lstStyle>
            <a:lvl1pPr marL="0" indent="0" algn="l" rtl="0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 algn="l" rtl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l" rtl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l" rtl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l" rtl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l" rtl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l" rtl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l" rtl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nb-NO" smtClean="0"/>
              <a:t>Rediger tekststiler i malen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algn="l" rtl="0">
              <a:defRPr sz="1100"/>
            </a:lvl1pPr>
          </a:lstStyle>
          <a:p>
            <a:fld id="{20A5E1F0-F542-4EFB-B97F-852498C1AB9B}" type="datetime1">
              <a:rPr lang="nb-NO" smtClean="0"/>
              <a:pPr/>
              <a:t>06.01.2021</a:t>
            </a:fld>
            <a:endParaRPr lang="en-US" dirty="0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algn="ctr" rtl="0">
              <a:defRPr sz="1100"/>
            </a:lvl1pPr>
          </a:lstStyle>
          <a:p>
            <a:endParaRPr lang="en-US" dirty="0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algn="l" rtl="0">
              <a:defRPr sz="1100"/>
            </a:lvl1pPr>
          </a:lstStyle>
          <a:p>
            <a:pPr algn="r"/>
            <a:fld id="{81FEFA0A-2F20-4B60-98C6-5FFDA469AA1C}" type="slidenum">
              <a:rPr lang="en-US" smtClean="0"/>
              <a:pPr algn="r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86201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bbelt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nb-NO" smtClean="0"/>
              <a:t>Klikk for å redigere tittelstil</a:t>
            </a:r>
            <a:endParaRPr dirty="0"/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1293812" y="1676400"/>
            <a:ext cx="4700016" cy="4495800"/>
          </a:xfrm>
        </p:spPr>
        <p:txBody>
          <a:bodyPr rtlCol="0">
            <a:normAutofit/>
          </a:bodyPr>
          <a:lstStyle>
            <a:lvl1pPr algn="l" rtl="0">
              <a:defRPr sz="2400"/>
            </a:lvl1pPr>
            <a:lvl2pPr algn="l" rtl="0">
              <a:defRPr sz="2000"/>
            </a:lvl2pPr>
            <a:lvl3pPr algn="l" rtl="0">
              <a:defRPr sz="1800"/>
            </a:lvl3pPr>
            <a:lvl4pPr algn="l" rtl="0">
              <a:defRPr sz="1600"/>
            </a:lvl4pPr>
            <a:lvl5pPr algn="l" rtl="0">
              <a:defRPr sz="1600"/>
            </a:lvl5pPr>
            <a:lvl6pPr marL="1600200" algn="l" rtl="0">
              <a:defRPr sz="1600"/>
            </a:lvl6pPr>
            <a:lvl7pPr marL="1874520" algn="l" rtl="0">
              <a:defRPr sz="1600"/>
            </a:lvl7pPr>
            <a:lvl8pPr marL="2148840" algn="l" rtl="0">
              <a:defRPr sz="1600"/>
            </a:lvl8pPr>
            <a:lvl9pPr marL="2423160" algn="l" rtl="0">
              <a:defRPr sz="1600"/>
            </a:lvl9pPr>
          </a:lstStyle>
          <a:p>
            <a:pPr lvl="0" rtl="0"/>
            <a:r>
              <a:rPr lang="nb-NO" smtClean="0"/>
              <a:t>Rediger tekststiler i malen</a:t>
            </a:r>
          </a:p>
          <a:p>
            <a:pPr lvl="1" rtl="0"/>
            <a:r>
              <a:rPr lang="nb-NO" smtClean="0"/>
              <a:t>Andre nivå</a:t>
            </a:r>
          </a:p>
          <a:p>
            <a:pPr lvl="2" rtl="0"/>
            <a:r>
              <a:rPr lang="nb-NO" smtClean="0"/>
              <a:t>Tredje nivå</a:t>
            </a:r>
          </a:p>
          <a:p>
            <a:pPr lvl="3" rtl="0"/>
            <a:r>
              <a:rPr lang="nb-NO" smtClean="0"/>
              <a:t>Fjerde nivå</a:t>
            </a:r>
          </a:p>
          <a:p>
            <a:pPr lvl="4" rtl="0"/>
            <a:r>
              <a:rPr lang="nb-NO" smtClean="0"/>
              <a:t>Femte nivå</a:t>
            </a:r>
            <a:endParaRPr/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6202035" y="1676401"/>
            <a:ext cx="4700016" cy="4495800"/>
          </a:xfrm>
        </p:spPr>
        <p:txBody>
          <a:bodyPr rtlCol="0">
            <a:normAutofit/>
          </a:bodyPr>
          <a:lstStyle>
            <a:lvl1pPr algn="l" rtl="0">
              <a:defRPr sz="2400"/>
            </a:lvl1pPr>
            <a:lvl2pPr algn="l" rtl="0">
              <a:defRPr sz="2000"/>
            </a:lvl2pPr>
            <a:lvl3pPr algn="l" rtl="0">
              <a:defRPr sz="1800"/>
            </a:lvl3pPr>
            <a:lvl4pPr algn="l" rtl="0">
              <a:defRPr sz="1600"/>
            </a:lvl4pPr>
            <a:lvl5pPr algn="l" rtl="0">
              <a:defRPr sz="1600"/>
            </a:lvl5pPr>
            <a:lvl6pPr marL="1600200" algn="l" rtl="0">
              <a:defRPr sz="1600"/>
            </a:lvl6pPr>
            <a:lvl7pPr marL="1874520" algn="l" rtl="0">
              <a:defRPr sz="1600"/>
            </a:lvl7pPr>
            <a:lvl8pPr marL="2148840" algn="l" rtl="0">
              <a:defRPr sz="1600"/>
            </a:lvl8pPr>
            <a:lvl9pPr marL="2423160" algn="l" rtl="0">
              <a:defRPr sz="1600"/>
            </a:lvl9pPr>
          </a:lstStyle>
          <a:p>
            <a:pPr lvl="0" rtl="0"/>
            <a:r>
              <a:rPr lang="nb-NO" smtClean="0"/>
              <a:t>Rediger tekststiler i malen</a:t>
            </a:r>
          </a:p>
          <a:p>
            <a:pPr lvl="1" rtl="0"/>
            <a:r>
              <a:rPr lang="nb-NO" smtClean="0"/>
              <a:t>Andre nivå</a:t>
            </a:r>
          </a:p>
          <a:p>
            <a:pPr lvl="2" rtl="0"/>
            <a:r>
              <a:rPr lang="nb-NO" smtClean="0"/>
              <a:t>Tredje nivå</a:t>
            </a:r>
          </a:p>
          <a:p>
            <a:pPr lvl="3" rtl="0"/>
            <a:r>
              <a:rPr lang="nb-NO" smtClean="0"/>
              <a:t>Fjerde nivå</a:t>
            </a:r>
          </a:p>
          <a:p>
            <a:pPr lvl="4" rtl="0"/>
            <a:r>
              <a:rPr lang="nb-NO" smtClean="0"/>
              <a:t>Femte nivå</a:t>
            </a:r>
            <a:endParaRPr/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algn="l" rtl="0">
              <a:defRPr sz="1100"/>
            </a:lvl1pPr>
          </a:lstStyle>
          <a:p>
            <a:fld id="{68984A7D-3C41-46AA-9764-835E50773BF2}" type="datetime1">
              <a:rPr lang="nb-NO" smtClean="0"/>
              <a:pPr/>
              <a:t>06.01.2021</a:t>
            </a:fld>
            <a:endParaRPr lang="en-US" dirty="0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algn="ctr" rtl="0">
              <a:defRPr sz="1100"/>
            </a:lvl1pPr>
          </a:lstStyle>
          <a:p>
            <a:endParaRPr lang="en-US" dirty="0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algn="l" rtl="0">
              <a:defRPr sz="1100"/>
            </a:lvl1pPr>
          </a:lstStyle>
          <a:p>
            <a:pPr algn="r"/>
            <a:fld id="{81FEFA0A-2F20-4B60-98C6-5FFDA469AA1C}" type="slidenum">
              <a:rPr lang="en-US" smtClean="0"/>
              <a:pPr algn="r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7462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algn="l" rtl="0">
              <a:defRPr/>
            </a:lvl1pPr>
          </a:lstStyle>
          <a:p>
            <a:pPr rtl="0"/>
            <a:r>
              <a:rPr lang="nb-NO" smtClean="0"/>
              <a:t>Klikk for å redigere tittelstil</a:t>
            </a:r>
            <a:endParaRPr dirty="0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1293813" y="1676399"/>
            <a:ext cx="4701142" cy="762001"/>
          </a:xfrm>
        </p:spPr>
        <p:txBody>
          <a:bodyPr rtlCol="0" anchor="ctr">
            <a:noAutofit/>
          </a:bodyPr>
          <a:lstStyle>
            <a:lvl1pPr marL="0" indent="0" algn="l" rtl="0">
              <a:spcBef>
                <a:spcPts val="0"/>
              </a:spcBef>
              <a:buNone/>
              <a:defRPr sz="2400" b="0"/>
            </a:lvl1pPr>
            <a:lvl2pPr marL="457200" indent="0" algn="l" rtl="0">
              <a:buNone/>
              <a:defRPr sz="2000" b="1"/>
            </a:lvl2pPr>
            <a:lvl3pPr marL="914400" indent="0" algn="l" rtl="0">
              <a:buNone/>
              <a:defRPr sz="1800" b="1"/>
            </a:lvl3pPr>
            <a:lvl4pPr marL="1371600" indent="0" algn="l" rtl="0">
              <a:buNone/>
              <a:defRPr sz="1600" b="1"/>
            </a:lvl4pPr>
            <a:lvl5pPr marL="1828800" indent="0" algn="l" rtl="0">
              <a:buNone/>
              <a:defRPr sz="1600" b="1"/>
            </a:lvl5pPr>
            <a:lvl6pPr marL="2286000" indent="0" algn="l" rtl="0">
              <a:buNone/>
              <a:defRPr sz="1600" b="1"/>
            </a:lvl6pPr>
            <a:lvl7pPr marL="2743200" indent="0" algn="l" rtl="0">
              <a:buNone/>
              <a:defRPr sz="1600" b="1"/>
            </a:lvl7pPr>
            <a:lvl8pPr marL="3200400" indent="0" algn="l" rtl="0">
              <a:buNone/>
              <a:defRPr sz="1600" b="1"/>
            </a:lvl8pPr>
            <a:lvl9pPr marL="3657600" indent="0" algn="l" rtl="0">
              <a:buNone/>
              <a:defRPr sz="1600" b="1"/>
            </a:lvl9pPr>
          </a:lstStyle>
          <a:p>
            <a:pPr lvl="0" rtl="0"/>
            <a:r>
              <a:rPr lang="nb-NO" smtClean="0"/>
              <a:t>Rediger tekststiler i malen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1293813" y="2516457"/>
            <a:ext cx="4701142" cy="3655743"/>
          </a:xfrm>
        </p:spPr>
        <p:txBody>
          <a:bodyPr rtlCol="0"/>
          <a:lstStyle>
            <a:lvl1pPr algn="l" rtl="0">
              <a:defRPr sz="2200"/>
            </a:lvl1pPr>
            <a:lvl2pPr algn="l" rtl="0">
              <a:defRPr sz="2000"/>
            </a:lvl2pPr>
            <a:lvl3pPr algn="l" rtl="0">
              <a:defRPr sz="1800"/>
            </a:lvl3pPr>
            <a:lvl4pPr algn="l" rtl="0">
              <a:defRPr sz="1600"/>
            </a:lvl4pPr>
            <a:lvl5pPr algn="l" rtl="0">
              <a:defRPr sz="1600"/>
            </a:lvl5pPr>
            <a:lvl6pPr marL="1600200" algn="l" rtl="0">
              <a:defRPr sz="1600"/>
            </a:lvl6pPr>
            <a:lvl7pPr marL="1874520" algn="l" rtl="0">
              <a:defRPr sz="1600"/>
            </a:lvl7pPr>
            <a:lvl8pPr marL="2148840" algn="l" rtl="0">
              <a:defRPr sz="1600"/>
            </a:lvl8pPr>
            <a:lvl9pPr marL="2423160" algn="l" rtl="0">
              <a:defRPr sz="1600"/>
            </a:lvl9pPr>
          </a:lstStyle>
          <a:p>
            <a:pPr lvl="0" rtl="0"/>
            <a:r>
              <a:rPr lang="nb-NO" smtClean="0"/>
              <a:t>Rediger tekststiler i malen</a:t>
            </a:r>
          </a:p>
          <a:p>
            <a:pPr lvl="1" rtl="0"/>
            <a:r>
              <a:rPr lang="nb-NO" smtClean="0"/>
              <a:t>Andre nivå</a:t>
            </a:r>
          </a:p>
          <a:p>
            <a:pPr lvl="2" rtl="0"/>
            <a:r>
              <a:rPr lang="nb-NO" smtClean="0"/>
              <a:t>Tredje nivå</a:t>
            </a:r>
          </a:p>
          <a:p>
            <a:pPr lvl="3" rtl="0"/>
            <a:r>
              <a:rPr lang="nb-NO" smtClean="0"/>
              <a:t>Fjerde nivå</a:t>
            </a:r>
          </a:p>
          <a:p>
            <a:pPr lvl="4" rtl="0"/>
            <a:r>
              <a:rPr lang="nb-NO" smtClean="0"/>
              <a:t>Femte nivå</a:t>
            </a:r>
            <a:endParaRPr/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/>
          </p:nvPr>
        </p:nvSpPr>
        <p:spPr>
          <a:xfrm>
            <a:off x="6191754" y="1676399"/>
            <a:ext cx="4703259" cy="762001"/>
          </a:xfrm>
        </p:spPr>
        <p:txBody>
          <a:bodyPr rtlCol="0" anchor="ctr">
            <a:noAutofit/>
          </a:bodyPr>
          <a:lstStyle>
            <a:lvl1pPr marL="0" indent="0" algn="l" rtl="0">
              <a:spcBef>
                <a:spcPts val="0"/>
              </a:spcBef>
              <a:buNone/>
              <a:defRPr sz="2400" b="0"/>
            </a:lvl1pPr>
            <a:lvl2pPr marL="457200" indent="0" algn="l" rtl="0">
              <a:buNone/>
              <a:defRPr sz="2000" b="1"/>
            </a:lvl2pPr>
            <a:lvl3pPr marL="914400" indent="0" algn="l" rtl="0">
              <a:buNone/>
              <a:defRPr sz="1800" b="1"/>
            </a:lvl3pPr>
            <a:lvl4pPr marL="1371600" indent="0" algn="l" rtl="0">
              <a:buNone/>
              <a:defRPr sz="1600" b="1"/>
            </a:lvl4pPr>
            <a:lvl5pPr marL="1828800" indent="0" algn="l" rtl="0">
              <a:buNone/>
              <a:defRPr sz="1600" b="1"/>
            </a:lvl5pPr>
            <a:lvl6pPr marL="2286000" indent="0" algn="l" rtl="0">
              <a:buNone/>
              <a:defRPr sz="1600" b="1"/>
            </a:lvl6pPr>
            <a:lvl7pPr marL="2743200" indent="0" algn="l" rtl="0">
              <a:buNone/>
              <a:defRPr sz="1600" b="1"/>
            </a:lvl7pPr>
            <a:lvl8pPr marL="3200400" indent="0" algn="l" rtl="0">
              <a:buNone/>
              <a:defRPr sz="1600" b="1"/>
            </a:lvl8pPr>
            <a:lvl9pPr marL="3657600" indent="0" algn="l" rtl="0">
              <a:buNone/>
              <a:defRPr sz="1600" b="1"/>
            </a:lvl9pPr>
          </a:lstStyle>
          <a:p>
            <a:pPr lvl="0" rtl="0"/>
            <a:r>
              <a:rPr lang="nb-NO" smtClean="0"/>
              <a:t>Rediger tekststiler i malen</a:t>
            </a:r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6191754" y="2516457"/>
            <a:ext cx="4703259" cy="3655743"/>
          </a:xfrm>
        </p:spPr>
        <p:txBody>
          <a:bodyPr rtlCol="0"/>
          <a:lstStyle>
            <a:lvl1pPr algn="l" rtl="0">
              <a:defRPr sz="2200"/>
            </a:lvl1pPr>
            <a:lvl2pPr algn="l" rtl="0">
              <a:defRPr sz="2000"/>
            </a:lvl2pPr>
            <a:lvl3pPr algn="l" rtl="0">
              <a:defRPr sz="1800"/>
            </a:lvl3pPr>
            <a:lvl4pPr algn="l" rtl="0">
              <a:defRPr sz="1600"/>
            </a:lvl4pPr>
            <a:lvl5pPr algn="l" rtl="0">
              <a:defRPr sz="1600"/>
            </a:lvl5pPr>
            <a:lvl6pPr marL="1600200" algn="l" rtl="0">
              <a:defRPr sz="1600"/>
            </a:lvl6pPr>
            <a:lvl7pPr marL="1874520" algn="l" rtl="0">
              <a:defRPr sz="1600"/>
            </a:lvl7pPr>
            <a:lvl8pPr marL="2148840" algn="l" rtl="0">
              <a:defRPr sz="1600"/>
            </a:lvl8pPr>
            <a:lvl9pPr marL="2423160" algn="l" rtl="0">
              <a:defRPr sz="1600"/>
            </a:lvl9pPr>
          </a:lstStyle>
          <a:p>
            <a:pPr lvl="0" rtl="0"/>
            <a:r>
              <a:rPr lang="nb-NO" smtClean="0"/>
              <a:t>Rediger tekststiler i malen</a:t>
            </a:r>
          </a:p>
          <a:p>
            <a:pPr lvl="1" rtl="0"/>
            <a:r>
              <a:rPr lang="nb-NO" smtClean="0"/>
              <a:t>Andre nivå</a:t>
            </a:r>
          </a:p>
          <a:p>
            <a:pPr lvl="2" rtl="0"/>
            <a:r>
              <a:rPr lang="nb-NO" smtClean="0"/>
              <a:t>Tredje nivå</a:t>
            </a:r>
          </a:p>
          <a:p>
            <a:pPr lvl="3" rtl="0"/>
            <a:r>
              <a:rPr lang="nb-NO" smtClean="0"/>
              <a:t>Fjerde nivå</a:t>
            </a:r>
          </a:p>
          <a:p>
            <a:pPr lvl="4" rtl="0"/>
            <a:r>
              <a:rPr lang="nb-NO" smtClean="0"/>
              <a:t>Femte nivå</a:t>
            </a:r>
            <a:endParaRPr/>
          </a:p>
        </p:txBody>
      </p:sp>
      <p:sp>
        <p:nvSpPr>
          <p:cNvPr id="7" name="Plassholder for dato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algn="l" rtl="0">
              <a:defRPr sz="1100"/>
            </a:lvl1pPr>
          </a:lstStyle>
          <a:p>
            <a:fld id="{769AA762-F57E-421C-89A1-136EFB6716A9}" type="datetime1">
              <a:rPr lang="nb-NO" smtClean="0"/>
              <a:pPr/>
              <a:t>06.01.2021</a:t>
            </a:fld>
            <a:endParaRPr lang="en-US" dirty="0"/>
          </a:p>
        </p:txBody>
      </p:sp>
      <p:sp>
        <p:nvSpPr>
          <p:cNvPr id="8" name="Plassholder for bunntekst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algn="ctr" rtl="0">
              <a:defRPr sz="1100"/>
            </a:lvl1pPr>
          </a:lstStyle>
          <a:p>
            <a:endParaRPr lang="en-US" dirty="0"/>
          </a:p>
        </p:txBody>
      </p:sp>
      <p:sp>
        <p:nvSpPr>
          <p:cNvPr id="9" name="Plassholder for lysbildenummer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algn="l" rtl="0">
              <a:defRPr sz="1100"/>
            </a:lvl1pPr>
          </a:lstStyle>
          <a:p>
            <a:pPr algn="r"/>
            <a:fld id="{81FEFA0A-2F20-4B60-98C6-5FFDA469AA1C}" type="slidenum">
              <a:rPr lang="en-US" smtClean="0"/>
              <a:pPr algn="r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85527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nb-NO" smtClean="0"/>
              <a:t>Klikk for å redigere tittelstil</a:t>
            </a:r>
            <a:endParaRPr/>
          </a:p>
        </p:txBody>
      </p:sp>
      <p:sp>
        <p:nvSpPr>
          <p:cNvPr id="3" name="Plassholder for dato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algn="l" rtl="0">
              <a:defRPr sz="1100"/>
            </a:lvl1pPr>
          </a:lstStyle>
          <a:p>
            <a:fld id="{90B7F352-F185-4A76-AB0D-C147CB80C05F}" type="datetime1">
              <a:rPr lang="nb-NO" smtClean="0"/>
              <a:pPr/>
              <a:t>06.01.2021</a:t>
            </a:fld>
            <a:endParaRPr lang="en-US" dirty="0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algn="ctr" rtl="0">
              <a:defRPr sz="1100"/>
            </a:lvl1pPr>
          </a:lstStyle>
          <a:p>
            <a:endParaRPr lang="en-US" dirty="0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algn="l" rtl="0">
              <a:defRPr sz="1100"/>
            </a:lvl1pPr>
          </a:lstStyle>
          <a:p>
            <a:pPr algn="r"/>
            <a:fld id="{81FEFA0A-2F20-4B60-98C6-5FFDA469AA1C}" type="slidenum">
              <a:rPr lang="en-US" smtClean="0"/>
              <a:pPr algn="r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15957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Tom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algn="l" rtl="0">
              <a:defRPr sz="1100"/>
            </a:lvl1pPr>
          </a:lstStyle>
          <a:p>
            <a:fld id="{86A63159-1E5B-48E5-A159-5995C36E1694}" type="datetime1">
              <a:rPr lang="nb-NO" smtClean="0"/>
              <a:pPr/>
              <a:t>06.01.2021</a:t>
            </a:fld>
            <a:endParaRPr lang="en-US" dirty="0"/>
          </a:p>
        </p:txBody>
      </p:sp>
      <p:sp>
        <p:nvSpPr>
          <p:cNvPr id="3" name="Plassholder for bunntekst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algn="ctr" rtl="0">
              <a:defRPr sz="1100"/>
            </a:lvl1pPr>
          </a:lstStyle>
          <a:p>
            <a:endParaRPr lang="en-US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algn="l" rtl="0">
              <a:defRPr sz="1100"/>
            </a:lvl1pPr>
          </a:lstStyle>
          <a:p>
            <a:pPr algn="r"/>
            <a:fld id="{81FEFA0A-2F20-4B60-98C6-5FFDA469AA1C}" type="slidenum">
              <a:rPr lang="en-US" smtClean="0"/>
              <a:pPr algn="r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33994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bilde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7770811" y="1676400"/>
            <a:ext cx="3810000" cy="2438400"/>
          </a:xfrm>
        </p:spPr>
        <p:txBody>
          <a:bodyPr rtlCol="0" anchor="b">
            <a:normAutofit/>
          </a:bodyPr>
          <a:lstStyle>
            <a:lvl1pPr algn="l" rtl="0">
              <a:defRPr sz="3200" b="0"/>
            </a:lvl1pPr>
          </a:lstStyle>
          <a:p>
            <a:pPr rtl="0"/>
            <a:r>
              <a:rPr lang="nb-NO" smtClean="0"/>
              <a:t>Klikk for å redigere tittelstil</a:t>
            </a:r>
            <a:endParaRPr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1293813" y="685800"/>
            <a:ext cx="6172200" cy="5486400"/>
          </a:xfrm>
        </p:spPr>
        <p:txBody>
          <a:bodyPr rtlCol="0">
            <a:normAutofit/>
          </a:bodyPr>
          <a:lstStyle>
            <a:lvl1pPr algn="l" rtl="0">
              <a:defRPr sz="2400"/>
            </a:lvl1pPr>
            <a:lvl2pPr algn="l" rtl="0">
              <a:defRPr sz="2000"/>
            </a:lvl2pPr>
            <a:lvl3pPr algn="l" rtl="0">
              <a:defRPr sz="1800"/>
            </a:lvl3pPr>
            <a:lvl4pPr algn="l" rtl="0">
              <a:defRPr sz="1600"/>
            </a:lvl4pPr>
            <a:lvl5pPr algn="l" rtl="0">
              <a:defRPr sz="1600"/>
            </a:lvl5pPr>
            <a:lvl6pPr algn="l" rtl="0">
              <a:defRPr sz="1600"/>
            </a:lvl6pPr>
            <a:lvl7pPr algn="l" rtl="0">
              <a:defRPr sz="1600"/>
            </a:lvl7pPr>
            <a:lvl8pPr algn="l" rtl="0">
              <a:defRPr sz="1600"/>
            </a:lvl8pPr>
            <a:lvl9pPr algn="l" rtl="0">
              <a:defRPr sz="1600"/>
            </a:lvl9pPr>
          </a:lstStyle>
          <a:p>
            <a:pPr lvl="0" rtl="0"/>
            <a:r>
              <a:rPr lang="nb-NO" smtClean="0"/>
              <a:t>Rediger tekststiler i malen</a:t>
            </a:r>
          </a:p>
          <a:p>
            <a:pPr lvl="1" rtl="0"/>
            <a:r>
              <a:rPr lang="nb-NO" smtClean="0"/>
              <a:t>Andre nivå</a:t>
            </a:r>
          </a:p>
          <a:p>
            <a:pPr lvl="2" rtl="0"/>
            <a:r>
              <a:rPr lang="nb-NO" smtClean="0"/>
              <a:t>Tredje nivå</a:t>
            </a:r>
          </a:p>
          <a:p>
            <a:pPr lvl="3" rtl="0"/>
            <a:r>
              <a:rPr lang="nb-NO" smtClean="0"/>
              <a:t>Fjerde nivå</a:t>
            </a:r>
          </a:p>
          <a:p>
            <a:pPr lvl="4" rtl="0"/>
            <a:r>
              <a:rPr lang="nb-NO" smtClean="0"/>
              <a:t>Femte nivå</a:t>
            </a:r>
            <a:endParaRPr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7770811" y="4191000"/>
            <a:ext cx="3810000" cy="1524000"/>
          </a:xfrm>
        </p:spPr>
        <p:txBody>
          <a:bodyPr rtlCol="0">
            <a:normAutofit/>
          </a:bodyPr>
          <a:lstStyle>
            <a:lvl1pPr marL="0" indent="0" algn="l" rtl="0">
              <a:buNone/>
              <a:defRPr sz="1800"/>
            </a:lvl1pPr>
            <a:lvl2pPr marL="457200" indent="0" algn="l" rtl="0">
              <a:buNone/>
              <a:defRPr sz="1200"/>
            </a:lvl2pPr>
            <a:lvl3pPr marL="914400" indent="0" algn="l" rtl="0">
              <a:buNone/>
              <a:defRPr sz="1000"/>
            </a:lvl3pPr>
            <a:lvl4pPr marL="1371600" indent="0" algn="l" rtl="0">
              <a:buNone/>
              <a:defRPr sz="900"/>
            </a:lvl4pPr>
            <a:lvl5pPr marL="1828800" indent="0" algn="l" rtl="0">
              <a:buNone/>
              <a:defRPr sz="900"/>
            </a:lvl5pPr>
            <a:lvl6pPr marL="2286000" indent="0" algn="l" rtl="0">
              <a:buNone/>
              <a:defRPr sz="900"/>
            </a:lvl6pPr>
            <a:lvl7pPr marL="2743200" indent="0" algn="l" rtl="0">
              <a:buNone/>
              <a:defRPr sz="900"/>
            </a:lvl7pPr>
            <a:lvl8pPr marL="3200400" indent="0" algn="l" rtl="0">
              <a:buNone/>
              <a:defRPr sz="900"/>
            </a:lvl8pPr>
            <a:lvl9pPr marL="3657600" indent="0" algn="l" rtl="0">
              <a:buNone/>
              <a:defRPr sz="900"/>
            </a:lvl9pPr>
          </a:lstStyle>
          <a:p>
            <a:pPr lvl="0" rtl="0"/>
            <a:r>
              <a:rPr lang="nb-NO" smtClean="0"/>
              <a:t>Rediger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algn="l" rtl="0">
              <a:defRPr sz="1100"/>
            </a:lvl1pPr>
          </a:lstStyle>
          <a:p>
            <a:fld id="{94D6A721-FF5D-49FB-A9C8-0D18086B19C3}" type="datetime1">
              <a:rPr lang="nb-NO" smtClean="0"/>
              <a:pPr/>
              <a:t>06.01.2021</a:t>
            </a:fld>
            <a:endParaRPr lang="en-US" dirty="0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algn="ctr" rtl="0">
              <a:defRPr sz="1100"/>
            </a:lvl1pPr>
          </a:lstStyle>
          <a:p>
            <a:endParaRPr lang="en-US" dirty="0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algn="l" rtl="0">
              <a:defRPr sz="1100"/>
            </a:lvl1pPr>
          </a:lstStyle>
          <a:p>
            <a:pPr algn="r"/>
            <a:fld id="{81FEFA0A-2F20-4B60-98C6-5FFDA469AA1C}" type="slidenum">
              <a:rPr lang="en-US" smtClean="0"/>
              <a:pPr algn="r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88585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bilde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7770812" y="1676400"/>
            <a:ext cx="3810000" cy="2438400"/>
          </a:xfrm>
        </p:spPr>
        <p:txBody>
          <a:bodyPr rtlCol="0" anchor="b">
            <a:noAutofit/>
          </a:bodyPr>
          <a:lstStyle>
            <a:lvl1pPr algn="l" rtl="0">
              <a:defRPr sz="3200" b="0"/>
            </a:lvl1pPr>
          </a:lstStyle>
          <a:p>
            <a:pPr rtl="0"/>
            <a:r>
              <a:rPr lang="nb-NO" smtClean="0"/>
              <a:t>Klikk for å redigere tittelstil</a:t>
            </a:r>
            <a:endParaRPr/>
          </a:p>
        </p:txBody>
      </p:sp>
      <p:sp>
        <p:nvSpPr>
          <p:cNvPr id="3" name="Plassholder for bilde 2" descr="En tom plassholder for bilde. Klikk plassholderen, og velg bildet du ønsker å legge til."/>
          <p:cNvSpPr>
            <a:spLocks noGrp="1"/>
          </p:cNvSpPr>
          <p:nvPr>
            <p:ph type="pic" idx="1"/>
          </p:nvPr>
        </p:nvSpPr>
        <p:spPr>
          <a:xfrm>
            <a:off x="1522412" y="0"/>
            <a:ext cx="5943601" cy="6858000"/>
          </a:xfrm>
        </p:spPr>
        <p:txBody>
          <a:bodyPr tIns="914400" rtlCol="0">
            <a:normAutofit/>
          </a:bodyPr>
          <a:lstStyle>
            <a:lvl1pPr marL="0" indent="0" algn="ctr" rtl="0">
              <a:buNone/>
              <a:defRPr sz="2400"/>
            </a:lvl1pPr>
            <a:lvl2pPr marL="457200" indent="0" algn="l" rtl="0">
              <a:buNone/>
              <a:defRPr sz="2800"/>
            </a:lvl2pPr>
            <a:lvl3pPr marL="914400" indent="0" algn="l" rtl="0">
              <a:buNone/>
              <a:defRPr sz="2400"/>
            </a:lvl3pPr>
            <a:lvl4pPr marL="1371600" indent="0" algn="l" rtl="0">
              <a:buNone/>
              <a:defRPr sz="2000"/>
            </a:lvl4pPr>
            <a:lvl5pPr marL="1828800" indent="0" algn="l" rtl="0">
              <a:buNone/>
              <a:defRPr sz="2000"/>
            </a:lvl5pPr>
            <a:lvl6pPr marL="2286000" indent="0" algn="l" rtl="0">
              <a:buNone/>
              <a:defRPr sz="2000"/>
            </a:lvl6pPr>
            <a:lvl7pPr marL="2743200" indent="0" algn="l" rtl="0">
              <a:buNone/>
              <a:defRPr sz="2000"/>
            </a:lvl7pPr>
            <a:lvl8pPr marL="3200400" indent="0" algn="l" rtl="0">
              <a:buNone/>
              <a:defRPr sz="2000"/>
            </a:lvl8pPr>
            <a:lvl9pPr marL="3657600" indent="0" algn="l" rtl="0">
              <a:buNone/>
              <a:defRPr sz="2000"/>
            </a:lvl9pPr>
          </a:lstStyle>
          <a:p>
            <a:pPr rtl="0"/>
            <a:r>
              <a:rPr lang="nb-NO" smtClean="0"/>
              <a:t>Klikk ikonet for å legge til et bilde</a:t>
            </a:r>
            <a:endParaRPr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7770812" y="4191000"/>
            <a:ext cx="3810000" cy="1524000"/>
          </a:xfrm>
        </p:spPr>
        <p:txBody>
          <a:bodyPr rtlCol="0">
            <a:normAutofit/>
          </a:bodyPr>
          <a:lstStyle>
            <a:lvl1pPr marL="0" indent="0" algn="l" rtl="0">
              <a:buNone/>
              <a:defRPr sz="1800"/>
            </a:lvl1pPr>
            <a:lvl2pPr marL="457200" indent="0" algn="l" rtl="0">
              <a:buNone/>
              <a:defRPr sz="1200"/>
            </a:lvl2pPr>
            <a:lvl3pPr marL="914400" indent="0" algn="l" rtl="0">
              <a:buNone/>
              <a:defRPr sz="1000"/>
            </a:lvl3pPr>
            <a:lvl4pPr marL="1371600" indent="0" algn="l" rtl="0">
              <a:buNone/>
              <a:defRPr sz="900"/>
            </a:lvl4pPr>
            <a:lvl5pPr marL="1828800" indent="0" algn="l" rtl="0">
              <a:buNone/>
              <a:defRPr sz="900"/>
            </a:lvl5pPr>
            <a:lvl6pPr marL="2286000" indent="0" algn="l" rtl="0">
              <a:buNone/>
              <a:defRPr sz="900"/>
            </a:lvl6pPr>
            <a:lvl7pPr marL="2743200" indent="0" algn="l" rtl="0">
              <a:buNone/>
              <a:defRPr sz="900"/>
            </a:lvl7pPr>
            <a:lvl8pPr marL="3200400" indent="0" algn="l" rtl="0">
              <a:buNone/>
              <a:defRPr sz="900"/>
            </a:lvl8pPr>
            <a:lvl9pPr marL="3657600" indent="0" algn="l" rtl="0">
              <a:buNone/>
              <a:defRPr sz="900"/>
            </a:lvl9pPr>
          </a:lstStyle>
          <a:p>
            <a:pPr lvl="0" rtl="0"/>
            <a:r>
              <a:rPr lang="nb-NO" smtClean="0"/>
              <a:t>Rediger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38394903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/>
          <p:cNvSpPr/>
          <p:nvPr/>
        </p:nvSpPr>
        <p:spPr>
          <a:xfrm>
            <a:off x="836614" y="0"/>
            <a:ext cx="11352212" cy="6858000"/>
          </a:xfrm>
          <a:prstGeom prst="rect">
            <a:avLst/>
          </a:prstGeom>
          <a:gradFill>
            <a:gsLst>
              <a:gs pos="0">
                <a:schemeClr val="bg1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/>
          </a:p>
        </p:txBody>
      </p:sp>
      <p:sp>
        <p:nvSpPr>
          <p:cNvPr id="2" name="Plassholder for tittel 1"/>
          <p:cNvSpPr>
            <a:spLocks noGrp="1"/>
          </p:cNvSpPr>
          <p:nvPr>
            <p:ph type="title"/>
          </p:nvPr>
        </p:nvSpPr>
        <p:spPr>
          <a:xfrm>
            <a:off x="1293813" y="381000"/>
            <a:ext cx="96012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nb-no" dirty="0"/>
              <a:t>Klikk for å redigere tittelstil</a:t>
            </a:r>
            <a:endParaRPr dirty="0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1293813" y="1676400"/>
            <a:ext cx="9601200" cy="4495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nb-no"/>
              <a:t>Klikk for å redigere tekststiler</a:t>
            </a:r>
          </a:p>
          <a:p>
            <a:pPr lvl="1" rtl="0"/>
            <a:r>
              <a:rPr lang="nb-no"/>
              <a:t>Andre nivå</a:t>
            </a:r>
          </a:p>
          <a:p>
            <a:pPr lvl="2" rtl="0"/>
            <a:r>
              <a:rPr lang="nb-no"/>
              <a:t>Tredje nivå</a:t>
            </a:r>
          </a:p>
          <a:p>
            <a:pPr lvl="3" rtl="0"/>
            <a:r>
              <a:rPr lang="nb-no"/>
              <a:t>Fjerde nivå</a:t>
            </a:r>
          </a:p>
          <a:p>
            <a:pPr lvl="4" rtl="0"/>
            <a:r>
              <a:rPr lang="nb-no"/>
              <a:t>Femte nivå</a:t>
            </a:r>
            <a:endParaRPr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2"/>
          </p:nvPr>
        </p:nvSpPr>
        <p:spPr>
          <a:xfrm>
            <a:off x="1271781" y="6356351"/>
            <a:ext cx="284405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11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</a:lstStyle>
          <a:p>
            <a:fld id="{065E3D4E-E133-4629-98EA-8EB4D54D86A3}" type="datetime1">
              <a:rPr lang="nb-NO" smtClean="0"/>
              <a:pPr/>
              <a:t>06.01.2021</a:t>
            </a:fld>
            <a:endParaRPr lang="en-US" dirty="0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4164515" y="6356351"/>
            <a:ext cx="385979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rtl="0">
              <a:defRPr sz="11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</a:lstStyle>
          <a:p>
            <a:pPr rtl="0"/>
            <a:endParaRPr lang="en-US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8051225" y="6356351"/>
            <a:ext cx="284405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11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</a:lstStyle>
          <a:p>
            <a:pPr algn="r"/>
            <a:fld id="{81FEFA0A-2F20-4B60-98C6-5FFDA469AA1C}" type="slidenum">
              <a:rPr lang="en-US" smtClean="0"/>
              <a:pPr algn="r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87214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3838" indent="-228600" algn="l" defTabSz="914400" rtl="0" eaLnBrk="1" latinLnBrk="0" hangingPunct="1">
        <a:lnSpc>
          <a:spcPct val="90000"/>
        </a:lnSpc>
        <a:spcBef>
          <a:spcPts val="16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02920" indent="-228600" algn="l" defTabSz="914400" rtl="0" eaLnBrk="1" latinLnBrk="0" hangingPunct="1">
        <a:lnSpc>
          <a:spcPct val="90000"/>
        </a:lnSpc>
        <a:spcBef>
          <a:spcPts val="600"/>
        </a:spcBef>
        <a:buFont typeface="Euphemia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77240" indent="-228600" algn="l" defTabSz="914400" rtl="0" eaLnBrk="1" latinLnBrk="0" hangingPunct="1">
        <a:lnSpc>
          <a:spcPct val="90000"/>
        </a:lnSpc>
        <a:spcBef>
          <a:spcPts val="600"/>
        </a:spcBef>
        <a:buFont typeface="Euphemia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51560" indent="-228600" algn="l" defTabSz="914400" rtl="0" eaLnBrk="1" latinLnBrk="0" hangingPunct="1">
        <a:lnSpc>
          <a:spcPct val="90000"/>
        </a:lnSpc>
        <a:spcBef>
          <a:spcPts val="600"/>
        </a:spcBef>
        <a:buFont typeface="Euphemia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lnSpc>
          <a:spcPct val="90000"/>
        </a:lnSpc>
        <a:spcBef>
          <a:spcPts val="600"/>
        </a:spcBef>
        <a:buFont typeface="Euphemia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defTabSz="914400" rtl="0" eaLnBrk="1" latinLnBrk="0" hangingPunct="1">
        <a:spcBef>
          <a:spcPts val="600"/>
        </a:spcBef>
        <a:buFont typeface="Euphemia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874520" indent="-228600" algn="l" defTabSz="914400" rtl="0" eaLnBrk="1" latinLnBrk="0" hangingPunct="1">
        <a:spcBef>
          <a:spcPts val="600"/>
        </a:spcBef>
        <a:buFont typeface="Euphemia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48840" indent="-228600" algn="l" defTabSz="914400" rtl="0" eaLnBrk="1" latinLnBrk="0" hangingPunct="1">
        <a:spcBef>
          <a:spcPts val="600"/>
        </a:spcBef>
        <a:buFont typeface="Euphemia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23160" indent="-228600" algn="l" defTabSz="914400" rtl="0" eaLnBrk="1" latinLnBrk="0" hangingPunct="1">
        <a:spcBef>
          <a:spcPts val="600"/>
        </a:spcBef>
        <a:buFont typeface="Euphemia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rop.no/roptv/nora-volkow-addiction-a-disease-of-free-will/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4" Type="http://schemas.openxmlformats.org/officeDocument/2006/relationships/hyperlink" Target="https://www.cochrane.org/CD012880/ADDICTN_alcoholics-anonymous-aa-and-other-12-step-programs-alcohol-use-disorder" TargetMode="Externa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1557908" y="404664"/>
            <a:ext cx="7824934" cy="2798440"/>
          </a:xfrm>
        </p:spPr>
        <p:txBody>
          <a:bodyPr rtlCol="0">
            <a:normAutofit fontScale="90000"/>
          </a:bodyPr>
          <a:lstStyle/>
          <a:p>
            <a:pPr rtl="0"/>
            <a:r>
              <a:rPr lang="nb-NO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Kort innføring i kommunalt tolvtrinns arbeid</a:t>
            </a:r>
            <a:endParaRPr lang="nb-NO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2133972" y="3933056"/>
            <a:ext cx="8458200" cy="1371600"/>
          </a:xfrm>
        </p:spPr>
        <p:txBody>
          <a:bodyPr rtlCol="0"/>
          <a:lstStyle/>
          <a:p>
            <a:pPr rtl="0"/>
            <a:r>
              <a:rPr lang="nb-NO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Christopher Britten og Bodil Bakkan Nielsen</a:t>
            </a:r>
            <a:r>
              <a:rPr lang="nb-NO" dirty="0" smtClean="0"/>
              <a:t>.</a:t>
            </a:r>
            <a:endParaRPr lang="nb-NO" dirty="0"/>
          </a:p>
        </p:txBody>
      </p:sp>
      <p:pic>
        <p:nvPicPr>
          <p:cNvPr id="1026" name="Bilde 2" descr="cid:d378878d-5806-4a7f-ab8a-4248f5e9e831@EURP191.PROD.OUTLOOK.CO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2684" y="5714702"/>
            <a:ext cx="3305018" cy="5525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 descr="image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827" y="5304656"/>
            <a:ext cx="1097865" cy="13726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981769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Sylinder 1"/>
          <p:cNvSpPr txBox="1"/>
          <p:nvPr/>
        </p:nvSpPr>
        <p:spPr>
          <a:xfrm>
            <a:off x="765820" y="764704"/>
            <a:ext cx="10369152" cy="53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nb-NO" sz="3200" b="1" dirty="0" smtClean="0"/>
              <a:t>Hva menes med Åndelighet i henhold til Stor boken.</a:t>
            </a:r>
            <a:endParaRPr lang="nb-NO" sz="3200" b="1" dirty="0"/>
          </a:p>
        </p:txBody>
      </p:sp>
      <p:sp>
        <p:nvSpPr>
          <p:cNvPr id="3" name="TekstSylinder 2"/>
          <p:cNvSpPr txBox="1"/>
          <p:nvPr/>
        </p:nvSpPr>
        <p:spPr>
          <a:xfrm>
            <a:off x="981844" y="2060848"/>
            <a:ext cx="8784976" cy="28069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nb-NO" sz="2800" dirty="0" smtClean="0"/>
              <a:t>En positiv drivkraft som skal resultere i en personlighetsforandring.</a:t>
            </a:r>
          </a:p>
          <a:p>
            <a:pPr>
              <a:lnSpc>
                <a:spcPct val="90000"/>
              </a:lnSpc>
            </a:pPr>
            <a:endParaRPr lang="nb-NO" sz="2800" dirty="0"/>
          </a:p>
          <a:p>
            <a:pPr>
              <a:lnSpc>
                <a:spcPct val="90000"/>
              </a:lnSpc>
            </a:pPr>
            <a:r>
              <a:rPr lang="nb-NO" sz="2800" dirty="0" smtClean="0"/>
              <a:t>Vil skape en harmoni med seg selv og andre.</a:t>
            </a:r>
          </a:p>
          <a:p>
            <a:pPr>
              <a:lnSpc>
                <a:spcPct val="90000"/>
              </a:lnSpc>
            </a:pPr>
            <a:endParaRPr lang="nb-NO" sz="2800" dirty="0"/>
          </a:p>
          <a:p>
            <a:pPr>
              <a:lnSpc>
                <a:spcPct val="90000"/>
              </a:lnSpc>
            </a:pPr>
            <a:endParaRPr lang="nb-NO" sz="2800" dirty="0" smtClean="0"/>
          </a:p>
          <a:p>
            <a:pPr>
              <a:lnSpc>
                <a:spcPct val="90000"/>
              </a:lnSpc>
            </a:pPr>
            <a:r>
              <a:rPr lang="nb-NO" sz="2800" dirty="0" smtClean="0"/>
              <a:t>Like sitt eget speilbilde.</a:t>
            </a:r>
            <a:endParaRPr lang="nb-NO" sz="2800" dirty="0"/>
          </a:p>
        </p:txBody>
      </p:sp>
    </p:spTree>
    <p:extLst>
      <p:ext uri="{BB962C8B-B14F-4D97-AF65-F5344CB8AC3E}">
        <p14:creationId xmlns:p14="http://schemas.microsoft.com/office/powerpoint/2010/main" val="15474765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rtl="0"/>
            <a:r>
              <a:rPr lang="nb-NO" dirty="0" smtClean="0"/>
              <a:t>Kommunalt tolv trinns arbeid</a:t>
            </a:r>
            <a:br>
              <a:rPr lang="nb-NO" dirty="0" smtClean="0"/>
            </a:br>
            <a:r>
              <a:rPr lang="nb-NO" sz="2200" dirty="0" smtClean="0"/>
              <a:t>Disse kommunene tilbyr manualbasert tolv trinns behandling</a:t>
            </a:r>
            <a:endParaRPr lang="nb-no" sz="2200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b-NO" dirty="0" smtClean="0"/>
              <a:t>Ringsaker </a:t>
            </a:r>
          </a:p>
          <a:p>
            <a:pPr marL="0" indent="0">
              <a:buNone/>
            </a:pPr>
            <a:r>
              <a:rPr lang="nb-NO" dirty="0" smtClean="0"/>
              <a:t>Lier</a:t>
            </a:r>
          </a:p>
          <a:p>
            <a:pPr marL="0" indent="0">
              <a:buNone/>
            </a:pPr>
            <a:r>
              <a:rPr lang="nb-NO" dirty="0" smtClean="0"/>
              <a:t>Stange </a:t>
            </a:r>
          </a:p>
          <a:p>
            <a:pPr marL="0" indent="0">
              <a:buNone/>
            </a:pPr>
            <a:r>
              <a:rPr lang="nb-NO" dirty="0" smtClean="0"/>
              <a:t>Vennesla</a:t>
            </a:r>
          </a:p>
          <a:p>
            <a:pPr marL="0" indent="0">
              <a:buNone/>
            </a:pPr>
            <a:r>
              <a:rPr lang="nb-NO" dirty="0" smtClean="0"/>
              <a:t>Kvinesdal</a:t>
            </a:r>
          </a:p>
          <a:p>
            <a:pPr marL="0" indent="0">
              <a:buNone/>
            </a:pPr>
            <a:r>
              <a:rPr lang="nb-NO" dirty="0" smtClean="0"/>
              <a:t>Lyngdal </a:t>
            </a:r>
          </a:p>
          <a:p>
            <a:pPr marL="0" indent="0">
              <a:buNone/>
            </a:pPr>
            <a:r>
              <a:rPr lang="nb-NO" dirty="0" smtClean="0"/>
              <a:t>Flekkefjord</a:t>
            </a:r>
            <a:endParaRPr lang="nb-NO" dirty="0"/>
          </a:p>
        </p:txBody>
      </p:sp>
      <p:sp>
        <p:nvSpPr>
          <p:cNvPr id="4" name="Høyre klammeparentes 3"/>
          <p:cNvSpPr/>
          <p:nvPr/>
        </p:nvSpPr>
        <p:spPr>
          <a:xfrm>
            <a:off x="3070076" y="3284984"/>
            <a:ext cx="432048" cy="2016224"/>
          </a:xfrm>
          <a:prstGeom prst="rightBrac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5" name="TekstSylinder 4"/>
          <p:cNvSpPr txBox="1"/>
          <p:nvPr/>
        </p:nvSpPr>
        <p:spPr>
          <a:xfrm>
            <a:off x="3862164" y="4149080"/>
            <a:ext cx="2448272" cy="341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nb-NO" dirty="0" smtClean="0"/>
              <a:t>I en oppstartsfase.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5856749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276348" y="116632"/>
            <a:ext cx="8458201" cy="1224136"/>
          </a:xfrm>
        </p:spPr>
        <p:txBody>
          <a:bodyPr rtlCol="0"/>
          <a:lstStyle/>
          <a:p>
            <a:pPr rtl="0"/>
            <a:r>
              <a:rPr lang="nb-NO" dirty="0" smtClean="0"/>
              <a:t>Kilder</a:t>
            </a:r>
            <a:endParaRPr lang="nb-NO" dirty="0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981844" y="1988840"/>
            <a:ext cx="9505056" cy="4104456"/>
          </a:xfrm>
        </p:spPr>
        <p:txBody>
          <a:bodyPr rtlCol="0">
            <a:normAutofit/>
          </a:bodyPr>
          <a:lstStyle/>
          <a:p>
            <a:r>
              <a:rPr lang="nb-NO" dirty="0">
                <a:hlinkClick r:id="rId3"/>
              </a:rPr>
              <a:t>https://rop.no/roptv/nora-volkow-addiction-a-disease-of-free-will</a:t>
            </a:r>
            <a:r>
              <a:rPr lang="nb-NO" dirty="0" smtClean="0">
                <a:hlinkClick r:id="rId3"/>
              </a:rPr>
              <a:t>/</a:t>
            </a:r>
            <a:endParaRPr lang="nb-NO" dirty="0" smtClean="0"/>
          </a:p>
          <a:p>
            <a:endParaRPr lang="nb-NO" dirty="0" smtClean="0"/>
          </a:p>
          <a:p>
            <a:endParaRPr lang="nb-NO" dirty="0"/>
          </a:p>
          <a:p>
            <a:r>
              <a:rPr lang="nb-NO" dirty="0">
                <a:hlinkClick r:id="rId4"/>
              </a:rPr>
              <a:t>https://</a:t>
            </a:r>
            <a:r>
              <a:rPr lang="nb-NO" dirty="0" smtClean="0">
                <a:hlinkClick r:id="rId4"/>
              </a:rPr>
              <a:t>www.cochrane.org/CD012880/ADDICTN_alcoholics-anonymous-aa-and-other-12-step-programs-alcohol-use-disorder</a:t>
            </a:r>
            <a:endParaRPr lang="nb-NO" dirty="0" smtClean="0"/>
          </a:p>
          <a:p>
            <a:endParaRPr lang="nb-NO" dirty="0"/>
          </a:p>
          <a:p>
            <a:endParaRPr lang="nb-NO" dirty="0" smtClean="0"/>
          </a:p>
          <a:p>
            <a:endParaRPr lang="nb-NO" dirty="0"/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7317682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nb-NO" dirty="0"/>
              <a:t>Legg til en lysbildetittel</a:t>
            </a:r>
            <a:r>
              <a:rPr lang="nb-no" dirty="0"/>
              <a:t> 3</a:t>
            </a:r>
          </a:p>
        </p:txBody>
      </p:sp>
    </p:spTree>
    <p:extLst>
      <p:ext uri="{BB962C8B-B14F-4D97-AF65-F5344CB8AC3E}">
        <p14:creationId xmlns:p14="http://schemas.microsoft.com/office/powerpoint/2010/main" val="23783796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050315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nb-NO" dirty="0"/>
              <a:t>Legg til en lysbildetittel 4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rtl="0"/>
            <a:endParaRPr lang="nb-NO" dirty="0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/>
        <p:txBody>
          <a:bodyPr rtlCol="0"/>
          <a:lstStyle/>
          <a:p>
            <a:pPr rtl="0"/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365343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tel 3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nb-NO" dirty="0"/>
              <a:t>Legg til en lysbildetittel 5</a:t>
            </a:r>
          </a:p>
        </p:txBody>
      </p:sp>
      <p:sp>
        <p:nvSpPr>
          <p:cNvPr id="8" name="Plassholder for bilde 7" descr="En tom plassholder for bilde. Klikk plassholderen, og velg bildet du ønsker å legge til."/>
          <p:cNvSpPr>
            <a:spLocks noGrp="1"/>
          </p:cNvSpPr>
          <p:nvPr>
            <p:ph type="pic" idx="1"/>
          </p:nvPr>
        </p:nvSpPr>
        <p:spPr/>
      </p:sp>
      <p:sp>
        <p:nvSpPr>
          <p:cNvPr id="3" name="Plassholder for tekst 2"/>
          <p:cNvSpPr>
            <a:spLocks noGrp="1"/>
          </p:cNvSpPr>
          <p:nvPr>
            <p:ph type="body" sz="half" idx="2"/>
          </p:nvPr>
        </p:nvSpPr>
        <p:spPr/>
        <p:txBody>
          <a:bodyPr rtlCol="0"/>
          <a:lstStyle/>
          <a:p>
            <a:pPr rtl="0"/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7690883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tel 12"/>
          <p:cNvSpPr>
            <a:spLocks noGrp="1"/>
          </p:cNvSpPr>
          <p:nvPr>
            <p:ph type="title"/>
          </p:nvPr>
        </p:nvSpPr>
        <p:spPr>
          <a:xfrm>
            <a:off x="1293813" y="188640"/>
            <a:ext cx="9601200" cy="759296"/>
          </a:xfrm>
        </p:spPr>
        <p:txBody>
          <a:bodyPr rtlCol="0"/>
          <a:lstStyle/>
          <a:p>
            <a:pPr rtl="0"/>
            <a:r>
              <a:rPr lang="nb-NO" dirty="0" smtClean="0"/>
              <a:t>Hva er Anonyme alkoholikere og tolv trinn?</a:t>
            </a:r>
            <a:endParaRPr lang="nb-NO" dirty="0"/>
          </a:p>
        </p:txBody>
      </p:sp>
      <p:sp>
        <p:nvSpPr>
          <p:cNvPr id="14" name="Plassholder for innhold 13"/>
          <p:cNvSpPr>
            <a:spLocks noGrp="1"/>
          </p:cNvSpPr>
          <p:nvPr>
            <p:ph idx="1"/>
          </p:nvPr>
        </p:nvSpPr>
        <p:spPr>
          <a:xfrm>
            <a:off x="1293813" y="1196752"/>
            <a:ext cx="9601200" cy="5616624"/>
          </a:xfrm>
        </p:spPr>
        <p:txBody>
          <a:bodyPr rtlCol="0">
            <a:normAutofit fontScale="92500"/>
          </a:bodyPr>
          <a:lstStyle/>
          <a:p>
            <a:pPr rtl="0">
              <a:lnSpc>
                <a:spcPct val="100000"/>
              </a:lnSpc>
            </a:pPr>
            <a:r>
              <a:rPr lang="nb-NO" dirty="0" smtClean="0"/>
              <a:t>I 1939 ble boken Anonyme Alkoholikere utgitt. Også kalt «Stor boken»</a:t>
            </a:r>
          </a:p>
          <a:p>
            <a:pPr rtl="0">
              <a:lnSpc>
                <a:spcPct val="100000"/>
              </a:lnSpc>
            </a:pPr>
            <a:r>
              <a:rPr lang="nb-NO" dirty="0" smtClean="0"/>
              <a:t>Boken ble skrevet for å kunne gi opplæring til andre som var i behov for å tilfriskne fra alkoholisme.</a:t>
            </a:r>
          </a:p>
          <a:p>
            <a:pPr rtl="0">
              <a:lnSpc>
                <a:spcPct val="100000"/>
              </a:lnSpc>
            </a:pPr>
            <a:r>
              <a:rPr lang="nb-NO" dirty="0" smtClean="0"/>
              <a:t>Læreboken har sin egen teori om alkoholisme som ett problem, en egen teori om hva løsningen på problemet er, en handlingsplan for å kunne løse problemet og en opplæring i hvordan å videreutvikle rusfriheten.</a:t>
            </a:r>
          </a:p>
          <a:p>
            <a:pPr rtl="0">
              <a:lnSpc>
                <a:spcPct val="100000"/>
              </a:lnSpc>
            </a:pPr>
            <a:r>
              <a:rPr lang="nb-NO" dirty="0" smtClean="0"/>
              <a:t>Læreboken beskriver alkoholisme/avhengighet som en sykdom som påvirker personen på ett psykisk, fysisk og åndelig plan.</a:t>
            </a:r>
          </a:p>
          <a:p>
            <a:pPr rtl="0">
              <a:lnSpc>
                <a:spcPct val="100000"/>
              </a:lnSpc>
            </a:pPr>
            <a:r>
              <a:rPr lang="nb-NO" dirty="0" smtClean="0"/>
              <a:t>Etter hvert fant andre ut at de kunne bruke de tolv trinn til å løse andre tvangshandlinger og utfordringer som Gambling, anoreksi, overspising, </a:t>
            </a:r>
            <a:r>
              <a:rPr lang="nb-NO" dirty="0" err="1" smtClean="0"/>
              <a:t>arbeidsnarkomani</a:t>
            </a:r>
            <a:r>
              <a:rPr lang="nb-NO" dirty="0" smtClean="0"/>
              <a:t>, sex og relasjoner osv.</a:t>
            </a:r>
            <a:r>
              <a:rPr lang="nb-NO" dirty="0" smtClean="0"/>
              <a:t> </a:t>
            </a:r>
            <a:endParaRPr lang="nb-NO" dirty="0" smtClean="0"/>
          </a:p>
          <a:p>
            <a:pPr marL="0" indent="0" rtl="0">
              <a:buNone/>
            </a:pPr>
            <a:r>
              <a:rPr lang="nb-NO" dirty="0" smtClean="0"/>
              <a:t> </a:t>
            </a:r>
            <a:endParaRPr lang="nb-NO" dirty="0"/>
          </a:p>
          <a:p>
            <a:pPr rtl="0"/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2708215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Storboken som ett terapeutisk verktøy.</a:t>
            </a:r>
            <a:endParaRPr lang="nb-NO" dirty="0"/>
          </a:p>
        </p:txBody>
      </p:sp>
      <p:sp>
        <p:nvSpPr>
          <p:cNvPr id="7" name="TekstSylinder 6"/>
          <p:cNvSpPr txBox="1"/>
          <p:nvPr/>
        </p:nvSpPr>
        <p:spPr>
          <a:xfrm>
            <a:off x="1413892" y="2132856"/>
            <a:ext cx="8064896" cy="24191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nb-NO" sz="2400" b="1" dirty="0" smtClean="0"/>
              <a:t>Mål 1 Problemforståelse</a:t>
            </a:r>
          </a:p>
          <a:p>
            <a:pPr>
              <a:lnSpc>
                <a:spcPct val="90000"/>
              </a:lnSpc>
            </a:pPr>
            <a:endParaRPr lang="nb-NO" sz="2400" b="1" dirty="0"/>
          </a:p>
          <a:p>
            <a:pPr>
              <a:lnSpc>
                <a:spcPct val="90000"/>
              </a:lnSpc>
            </a:pPr>
            <a:endParaRPr lang="nb-NO" sz="2400" b="1" dirty="0" smtClean="0"/>
          </a:p>
          <a:p>
            <a:pPr>
              <a:lnSpc>
                <a:spcPct val="90000"/>
              </a:lnSpc>
            </a:pPr>
            <a:r>
              <a:rPr lang="nb-NO" sz="2400" b="1" dirty="0" smtClean="0"/>
              <a:t>Mål 2 Forstå løsningen</a:t>
            </a:r>
          </a:p>
          <a:p>
            <a:pPr>
              <a:lnSpc>
                <a:spcPct val="90000"/>
              </a:lnSpc>
            </a:pPr>
            <a:endParaRPr lang="nb-NO" sz="2400" b="1" dirty="0"/>
          </a:p>
          <a:p>
            <a:pPr>
              <a:lnSpc>
                <a:spcPct val="90000"/>
              </a:lnSpc>
            </a:pPr>
            <a:endParaRPr lang="nb-NO" sz="2400" b="1" dirty="0" smtClean="0"/>
          </a:p>
          <a:p>
            <a:pPr>
              <a:lnSpc>
                <a:spcPct val="90000"/>
              </a:lnSpc>
            </a:pPr>
            <a:r>
              <a:rPr lang="nb-NO" sz="2400" b="1" dirty="0" smtClean="0"/>
              <a:t>Mål 3 Gjennomgå handlinger for å oppnå resultater</a:t>
            </a:r>
            <a:endParaRPr lang="nb-NO" sz="2400" b="1" dirty="0"/>
          </a:p>
        </p:txBody>
      </p:sp>
    </p:spTree>
    <p:extLst>
      <p:ext uri="{BB962C8B-B14F-4D97-AF65-F5344CB8AC3E}">
        <p14:creationId xmlns:p14="http://schemas.microsoft.com/office/powerpoint/2010/main" val="21560899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Storboken som ett terapeutisk verktøy.</a:t>
            </a:r>
            <a:endParaRPr lang="nb-NO" dirty="0"/>
          </a:p>
        </p:txBody>
      </p:sp>
      <p:sp>
        <p:nvSpPr>
          <p:cNvPr id="7" name="TekstSylinder 6"/>
          <p:cNvSpPr txBox="1"/>
          <p:nvPr/>
        </p:nvSpPr>
        <p:spPr>
          <a:xfrm>
            <a:off x="1413892" y="2132856"/>
            <a:ext cx="8064896" cy="24191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nb-NO" sz="2400" b="1" dirty="0" smtClean="0"/>
              <a:t>Mål 1 Problemforståelse</a:t>
            </a:r>
          </a:p>
          <a:p>
            <a:pPr>
              <a:lnSpc>
                <a:spcPct val="90000"/>
              </a:lnSpc>
            </a:pPr>
            <a:endParaRPr lang="nb-NO" sz="2400" b="1" dirty="0"/>
          </a:p>
          <a:p>
            <a:pPr>
              <a:lnSpc>
                <a:spcPct val="90000"/>
              </a:lnSpc>
            </a:pPr>
            <a:endParaRPr lang="nb-NO" sz="2400" b="1" dirty="0" smtClean="0"/>
          </a:p>
          <a:p>
            <a:pPr>
              <a:lnSpc>
                <a:spcPct val="90000"/>
              </a:lnSpc>
            </a:pPr>
            <a:r>
              <a:rPr lang="nb-NO" sz="2400" b="1" dirty="0" smtClean="0"/>
              <a:t>Mål 2 Forstå løsningen</a:t>
            </a:r>
          </a:p>
          <a:p>
            <a:pPr>
              <a:lnSpc>
                <a:spcPct val="90000"/>
              </a:lnSpc>
            </a:pPr>
            <a:endParaRPr lang="nb-NO" sz="2400" b="1" dirty="0"/>
          </a:p>
          <a:p>
            <a:pPr>
              <a:lnSpc>
                <a:spcPct val="90000"/>
              </a:lnSpc>
            </a:pPr>
            <a:endParaRPr lang="nb-NO" sz="2400" b="1" dirty="0" smtClean="0"/>
          </a:p>
          <a:p>
            <a:pPr>
              <a:lnSpc>
                <a:spcPct val="90000"/>
              </a:lnSpc>
            </a:pPr>
            <a:r>
              <a:rPr lang="nb-NO" sz="2400" b="1" dirty="0" smtClean="0"/>
              <a:t>Mål 3 Gjennomgå handlinger for å oppnå resultater</a:t>
            </a:r>
            <a:endParaRPr lang="nb-NO" sz="2400" b="1" dirty="0"/>
          </a:p>
        </p:txBody>
      </p:sp>
      <p:sp>
        <p:nvSpPr>
          <p:cNvPr id="2" name="TekstSylinder 1"/>
          <p:cNvSpPr txBox="1"/>
          <p:nvPr/>
        </p:nvSpPr>
        <p:spPr>
          <a:xfrm>
            <a:off x="5590356" y="2060848"/>
            <a:ext cx="3600400" cy="5909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nb-NO" dirty="0" smtClean="0"/>
              <a:t>Avhengighet er en behandlingsbar Hjerne sykdom.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231301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vrundet rektangel 1"/>
          <p:cNvSpPr/>
          <p:nvPr/>
        </p:nvSpPr>
        <p:spPr>
          <a:xfrm>
            <a:off x="7894612" y="4077072"/>
            <a:ext cx="2160240" cy="1800200"/>
          </a:xfrm>
          <a:prstGeom prst="round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2400"/>
          </a:p>
        </p:txBody>
      </p:sp>
      <p:sp>
        <p:nvSpPr>
          <p:cNvPr id="3" name="TekstSylinder 2"/>
          <p:cNvSpPr txBox="1"/>
          <p:nvPr/>
        </p:nvSpPr>
        <p:spPr>
          <a:xfrm>
            <a:off x="8074632" y="4377007"/>
            <a:ext cx="1800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nb-NO" sz="2000" dirty="0" smtClean="0"/>
              <a:t>Følelser og tanker skaper ett behov for rus/utagering.</a:t>
            </a:r>
            <a:endParaRPr lang="nb-NO" sz="2000" dirty="0"/>
          </a:p>
        </p:txBody>
      </p:sp>
      <p:cxnSp>
        <p:nvCxnSpPr>
          <p:cNvPr id="7" name="Rett linje 6"/>
          <p:cNvCxnSpPr/>
          <p:nvPr/>
        </p:nvCxnSpPr>
        <p:spPr>
          <a:xfrm>
            <a:off x="8902724" y="2204864"/>
            <a:ext cx="0" cy="1584176"/>
          </a:xfrm>
          <a:prstGeom prst="line">
            <a:avLst/>
          </a:prstGeom>
          <a:ln w="3810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Avrundet rektangel 8"/>
          <p:cNvSpPr/>
          <p:nvPr/>
        </p:nvSpPr>
        <p:spPr>
          <a:xfrm>
            <a:off x="8074632" y="980728"/>
            <a:ext cx="1819981" cy="1158665"/>
          </a:xfrm>
          <a:prstGeom prst="round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2400"/>
          </a:p>
        </p:txBody>
      </p:sp>
      <p:sp>
        <p:nvSpPr>
          <p:cNvPr id="12" name="TekstSylinder 11"/>
          <p:cNvSpPr txBox="1"/>
          <p:nvPr/>
        </p:nvSpPr>
        <p:spPr>
          <a:xfrm>
            <a:off x="8228538" y="1139945"/>
            <a:ext cx="1512168" cy="8402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nb-NO" dirty="0" smtClean="0"/>
              <a:t>Rusmiddel /</a:t>
            </a:r>
          </a:p>
          <a:p>
            <a:pPr>
              <a:lnSpc>
                <a:spcPct val="90000"/>
              </a:lnSpc>
            </a:pPr>
            <a:r>
              <a:rPr lang="nb-NO" dirty="0" smtClean="0"/>
              <a:t>Aktiviteter inntas.</a:t>
            </a:r>
            <a:endParaRPr lang="nb-NO" dirty="0"/>
          </a:p>
        </p:txBody>
      </p:sp>
      <p:sp>
        <p:nvSpPr>
          <p:cNvPr id="13" name="TekstSylinder 12"/>
          <p:cNvSpPr txBox="1"/>
          <p:nvPr/>
        </p:nvSpPr>
        <p:spPr>
          <a:xfrm>
            <a:off x="7102524" y="188640"/>
            <a:ext cx="2520280" cy="341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nb-NO" b="1" dirty="0" smtClean="0"/>
              <a:t>Kognitivt</a:t>
            </a:r>
            <a:endParaRPr lang="nb-NO" b="1" dirty="0"/>
          </a:p>
        </p:txBody>
      </p:sp>
      <p:sp>
        <p:nvSpPr>
          <p:cNvPr id="14" name="TekstSylinder 13"/>
          <p:cNvSpPr txBox="1"/>
          <p:nvPr/>
        </p:nvSpPr>
        <p:spPr>
          <a:xfrm>
            <a:off x="1701924" y="260648"/>
            <a:ext cx="1728192" cy="341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nb-NO" b="1" dirty="0" smtClean="0"/>
              <a:t>Fysisk</a:t>
            </a:r>
            <a:endParaRPr lang="nb-NO" b="1" dirty="0"/>
          </a:p>
        </p:txBody>
      </p:sp>
      <p:cxnSp>
        <p:nvCxnSpPr>
          <p:cNvPr id="16" name="Rett linje 15"/>
          <p:cNvCxnSpPr/>
          <p:nvPr/>
        </p:nvCxnSpPr>
        <p:spPr>
          <a:xfrm>
            <a:off x="5158308" y="338608"/>
            <a:ext cx="0" cy="5316688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Rett pilkobling 17"/>
          <p:cNvCxnSpPr/>
          <p:nvPr/>
        </p:nvCxnSpPr>
        <p:spPr>
          <a:xfrm flipH="1">
            <a:off x="3070076" y="1560060"/>
            <a:ext cx="4824536" cy="0"/>
          </a:xfrm>
          <a:prstGeom prst="straightConnector1">
            <a:avLst/>
          </a:prstGeom>
          <a:ln w="38100"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Avrundet rektangel 18"/>
          <p:cNvSpPr/>
          <p:nvPr/>
        </p:nvSpPr>
        <p:spPr>
          <a:xfrm>
            <a:off x="1125860" y="884065"/>
            <a:ext cx="1800200" cy="1756797"/>
          </a:xfrm>
          <a:prstGeom prst="roundRect">
            <a:avLst/>
          </a:prstGeom>
          <a:noFill/>
          <a:ln w="38100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2400"/>
          </a:p>
        </p:txBody>
      </p:sp>
      <p:sp>
        <p:nvSpPr>
          <p:cNvPr id="20" name="TekstSylinder 19"/>
          <p:cNvSpPr txBox="1"/>
          <p:nvPr/>
        </p:nvSpPr>
        <p:spPr>
          <a:xfrm>
            <a:off x="1233872" y="980728"/>
            <a:ext cx="1584176" cy="15881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nb-NO" dirty="0" smtClean="0"/>
              <a:t>Dopamin utskillelse oppstår som kan lede til mer bruk. (fysisk trang)</a:t>
            </a:r>
            <a:endParaRPr lang="nb-NO" dirty="0"/>
          </a:p>
        </p:txBody>
      </p:sp>
      <p:cxnSp>
        <p:nvCxnSpPr>
          <p:cNvPr id="23" name="Rett pilkobling 22"/>
          <p:cNvCxnSpPr/>
          <p:nvPr/>
        </p:nvCxnSpPr>
        <p:spPr>
          <a:xfrm>
            <a:off x="1917948" y="2780928"/>
            <a:ext cx="0" cy="1596079"/>
          </a:xfrm>
          <a:prstGeom prst="straightConnector1">
            <a:avLst/>
          </a:prstGeom>
          <a:ln w="28575"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Avrundet rektangel 23"/>
          <p:cNvSpPr/>
          <p:nvPr/>
        </p:nvSpPr>
        <p:spPr>
          <a:xfrm>
            <a:off x="909836" y="4581128"/>
            <a:ext cx="2232248" cy="864096"/>
          </a:xfrm>
          <a:prstGeom prst="round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2400"/>
          </a:p>
        </p:txBody>
      </p:sp>
      <p:sp>
        <p:nvSpPr>
          <p:cNvPr id="25" name="TekstSylinder 24"/>
          <p:cNvSpPr txBox="1"/>
          <p:nvPr/>
        </p:nvSpPr>
        <p:spPr>
          <a:xfrm>
            <a:off x="1125860" y="4604994"/>
            <a:ext cx="1872208" cy="8402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nb-NO" dirty="0" smtClean="0"/>
              <a:t>Konsekvenser av bruk tilkommer.</a:t>
            </a:r>
            <a:endParaRPr lang="nb-NO" dirty="0"/>
          </a:p>
        </p:txBody>
      </p:sp>
      <p:cxnSp>
        <p:nvCxnSpPr>
          <p:cNvPr id="40" name="Rett linje 39"/>
          <p:cNvCxnSpPr/>
          <p:nvPr/>
        </p:nvCxnSpPr>
        <p:spPr>
          <a:xfrm>
            <a:off x="1917948" y="5577336"/>
            <a:ext cx="0" cy="510008"/>
          </a:xfrm>
          <a:prstGeom prst="line">
            <a:avLst/>
          </a:prstGeom>
          <a:ln w="28575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Rett pilkobling 41"/>
          <p:cNvCxnSpPr/>
          <p:nvPr/>
        </p:nvCxnSpPr>
        <p:spPr>
          <a:xfrm>
            <a:off x="1917948" y="6093296"/>
            <a:ext cx="6310590" cy="0"/>
          </a:xfrm>
          <a:prstGeom prst="straightConnector1">
            <a:avLst/>
          </a:prstGeom>
          <a:ln w="38100"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TekstSylinder 43"/>
          <p:cNvSpPr txBox="1"/>
          <p:nvPr/>
        </p:nvSpPr>
        <p:spPr>
          <a:xfrm>
            <a:off x="3502124" y="6271444"/>
            <a:ext cx="3708412" cy="341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nb-NO" dirty="0" smtClean="0"/>
              <a:t>Skyld, Irritasjon, Skam, håpløshet.</a:t>
            </a:r>
            <a:endParaRPr lang="nb-NO" dirty="0"/>
          </a:p>
        </p:txBody>
      </p:sp>
      <p:sp>
        <p:nvSpPr>
          <p:cNvPr id="45" name="TekstSylinder 44"/>
          <p:cNvSpPr txBox="1"/>
          <p:nvPr/>
        </p:nvSpPr>
        <p:spPr>
          <a:xfrm>
            <a:off x="3700146" y="5700504"/>
            <a:ext cx="3312368" cy="341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nb-NO" dirty="0" smtClean="0"/>
              <a:t>Følelser skaper et nytt behov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9426820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Storboken som ett terapeutisk verktøy.</a:t>
            </a:r>
            <a:endParaRPr lang="nb-NO" dirty="0"/>
          </a:p>
        </p:txBody>
      </p:sp>
      <p:sp>
        <p:nvSpPr>
          <p:cNvPr id="7" name="TekstSylinder 6"/>
          <p:cNvSpPr txBox="1"/>
          <p:nvPr/>
        </p:nvSpPr>
        <p:spPr>
          <a:xfrm>
            <a:off x="1413892" y="2132856"/>
            <a:ext cx="8064896" cy="24191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nb-NO" sz="2400" b="1" dirty="0" smtClean="0"/>
              <a:t>Mål 1 Problemforståelse</a:t>
            </a:r>
          </a:p>
          <a:p>
            <a:pPr>
              <a:lnSpc>
                <a:spcPct val="90000"/>
              </a:lnSpc>
            </a:pPr>
            <a:endParaRPr lang="nb-NO" sz="2400" b="1" dirty="0"/>
          </a:p>
          <a:p>
            <a:pPr>
              <a:lnSpc>
                <a:spcPct val="90000"/>
              </a:lnSpc>
            </a:pPr>
            <a:endParaRPr lang="nb-NO" sz="2400" b="1" dirty="0" smtClean="0"/>
          </a:p>
          <a:p>
            <a:pPr>
              <a:lnSpc>
                <a:spcPct val="90000"/>
              </a:lnSpc>
            </a:pPr>
            <a:r>
              <a:rPr lang="nb-NO" sz="2400" b="1" dirty="0" smtClean="0"/>
              <a:t>Mål 2 Forstå løsningen</a:t>
            </a:r>
          </a:p>
          <a:p>
            <a:pPr>
              <a:lnSpc>
                <a:spcPct val="90000"/>
              </a:lnSpc>
            </a:pPr>
            <a:endParaRPr lang="nb-NO" sz="2400" b="1" dirty="0"/>
          </a:p>
          <a:p>
            <a:pPr>
              <a:lnSpc>
                <a:spcPct val="90000"/>
              </a:lnSpc>
            </a:pPr>
            <a:endParaRPr lang="nb-NO" sz="2400" b="1" dirty="0" smtClean="0"/>
          </a:p>
          <a:p>
            <a:pPr>
              <a:lnSpc>
                <a:spcPct val="90000"/>
              </a:lnSpc>
            </a:pPr>
            <a:r>
              <a:rPr lang="nb-NO" sz="2400" b="1" dirty="0" smtClean="0"/>
              <a:t>Mål 3 Gjennomgå handlinger for å oppnå resultater</a:t>
            </a:r>
            <a:endParaRPr lang="nb-NO" sz="2400" b="1" dirty="0"/>
          </a:p>
        </p:txBody>
      </p:sp>
      <p:sp>
        <p:nvSpPr>
          <p:cNvPr id="2" name="TekstSylinder 1"/>
          <p:cNvSpPr txBox="1"/>
          <p:nvPr/>
        </p:nvSpPr>
        <p:spPr>
          <a:xfrm>
            <a:off x="6072927" y="1844824"/>
            <a:ext cx="3744416" cy="10895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nb-NO" dirty="0" smtClean="0"/>
              <a:t>Gjentagende bruk skaper konsekvenser for psyken, familie, arbeid, Hobby, Juridisk, Økonomisk og fysisk.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4645864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Storboken som ett terapeutisk verktøy.</a:t>
            </a:r>
            <a:endParaRPr lang="nb-NO" dirty="0"/>
          </a:p>
        </p:txBody>
      </p:sp>
      <p:sp>
        <p:nvSpPr>
          <p:cNvPr id="7" name="TekstSylinder 6"/>
          <p:cNvSpPr txBox="1"/>
          <p:nvPr/>
        </p:nvSpPr>
        <p:spPr>
          <a:xfrm>
            <a:off x="1413892" y="2132856"/>
            <a:ext cx="8064896" cy="24191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nb-NO" sz="2400" b="1" dirty="0" smtClean="0"/>
              <a:t>Mål 1 Problemforståelse</a:t>
            </a:r>
          </a:p>
          <a:p>
            <a:pPr>
              <a:lnSpc>
                <a:spcPct val="90000"/>
              </a:lnSpc>
            </a:pPr>
            <a:endParaRPr lang="nb-NO" sz="2400" b="1" dirty="0"/>
          </a:p>
          <a:p>
            <a:pPr>
              <a:lnSpc>
                <a:spcPct val="90000"/>
              </a:lnSpc>
            </a:pPr>
            <a:endParaRPr lang="nb-NO" sz="2400" b="1" dirty="0" smtClean="0"/>
          </a:p>
          <a:p>
            <a:pPr>
              <a:lnSpc>
                <a:spcPct val="90000"/>
              </a:lnSpc>
            </a:pPr>
            <a:r>
              <a:rPr lang="nb-NO" sz="2400" b="1" dirty="0" smtClean="0"/>
              <a:t>Mål 2 Forstå løsningen</a:t>
            </a:r>
          </a:p>
          <a:p>
            <a:pPr>
              <a:lnSpc>
                <a:spcPct val="90000"/>
              </a:lnSpc>
            </a:pPr>
            <a:endParaRPr lang="nb-NO" sz="2400" b="1" dirty="0"/>
          </a:p>
          <a:p>
            <a:pPr>
              <a:lnSpc>
                <a:spcPct val="90000"/>
              </a:lnSpc>
            </a:pPr>
            <a:endParaRPr lang="nb-NO" sz="2400" b="1" dirty="0" smtClean="0"/>
          </a:p>
          <a:p>
            <a:pPr>
              <a:lnSpc>
                <a:spcPct val="90000"/>
              </a:lnSpc>
            </a:pPr>
            <a:r>
              <a:rPr lang="nb-NO" sz="2400" b="1" dirty="0" smtClean="0"/>
              <a:t>Mål 3 Gjennomgå handlinger for å oppnå resultater</a:t>
            </a:r>
            <a:endParaRPr lang="nb-NO" sz="2400" b="1" dirty="0"/>
          </a:p>
        </p:txBody>
      </p:sp>
      <p:sp>
        <p:nvSpPr>
          <p:cNvPr id="2" name="TekstSylinder 1"/>
          <p:cNvSpPr txBox="1"/>
          <p:nvPr/>
        </p:nvSpPr>
        <p:spPr>
          <a:xfrm>
            <a:off x="6078932" y="1988840"/>
            <a:ext cx="2880320" cy="5909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nb-NO" dirty="0" smtClean="0"/>
              <a:t>Avhengighet og konsekvenser.</a:t>
            </a:r>
            <a:endParaRPr lang="nb-NO" dirty="0"/>
          </a:p>
        </p:txBody>
      </p:sp>
      <p:sp>
        <p:nvSpPr>
          <p:cNvPr id="4" name="TekstSylinder 3"/>
          <p:cNvSpPr txBox="1"/>
          <p:nvPr/>
        </p:nvSpPr>
        <p:spPr>
          <a:xfrm>
            <a:off x="6042928" y="2974944"/>
            <a:ext cx="2952328" cy="5909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nb-NO" dirty="0" smtClean="0"/>
              <a:t>En personlighets forandring.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5785073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Storboken som ett terapeutisk verktøy.</a:t>
            </a:r>
            <a:endParaRPr lang="nb-NO" dirty="0"/>
          </a:p>
        </p:txBody>
      </p:sp>
      <p:sp>
        <p:nvSpPr>
          <p:cNvPr id="7" name="TekstSylinder 6"/>
          <p:cNvSpPr txBox="1"/>
          <p:nvPr/>
        </p:nvSpPr>
        <p:spPr>
          <a:xfrm>
            <a:off x="1413892" y="2132856"/>
            <a:ext cx="8064896" cy="24191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nb-NO" sz="2400" b="1" dirty="0" smtClean="0"/>
              <a:t>Mål 1 Problemforståelse</a:t>
            </a:r>
          </a:p>
          <a:p>
            <a:pPr>
              <a:lnSpc>
                <a:spcPct val="90000"/>
              </a:lnSpc>
            </a:pPr>
            <a:endParaRPr lang="nb-NO" sz="2400" b="1" dirty="0"/>
          </a:p>
          <a:p>
            <a:pPr>
              <a:lnSpc>
                <a:spcPct val="90000"/>
              </a:lnSpc>
            </a:pPr>
            <a:endParaRPr lang="nb-NO" sz="2400" b="1" dirty="0" smtClean="0"/>
          </a:p>
          <a:p>
            <a:pPr>
              <a:lnSpc>
                <a:spcPct val="90000"/>
              </a:lnSpc>
            </a:pPr>
            <a:r>
              <a:rPr lang="nb-NO" sz="2400" b="1" dirty="0" smtClean="0"/>
              <a:t>Mål 2 Forstå løsningen</a:t>
            </a:r>
          </a:p>
          <a:p>
            <a:pPr>
              <a:lnSpc>
                <a:spcPct val="90000"/>
              </a:lnSpc>
            </a:pPr>
            <a:endParaRPr lang="nb-NO" sz="2400" b="1" dirty="0"/>
          </a:p>
          <a:p>
            <a:pPr>
              <a:lnSpc>
                <a:spcPct val="90000"/>
              </a:lnSpc>
            </a:pPr>
            <a:endParaRPr lang="nb-NO" sz="2400" b="1" dirty="0" smtClean="0"/>
          </a:p>
          <a:p>
            <a:pPr>
              <a:lnSpc>
                <a:spcPct val="90000"/>
              </a:lnSpc>
            </a:pPr>
            <a:r>
              <a:rPr lang="nb-NO" sz="2400" b="1" dirty="0" smtClean="0"/>
              <a:t>Mål 3 Gjennomgå handlinger for å oppnå resultater</a:t>
            </a:r>
            <a:endParaRPr lang="nb-NO" sz="2400" b="1" dirty="0"/>
          </a:p>
        </p:txBody>
      </p:sp>
      <p:sp>
        <p:nvSpPr>
          <p:cNvPr id="2" name="TekstSylinder 1"/>
          <p:cNvSpPr txBox="1"/>
          <p:nvPr/>
        </p:nvSpPr>
        <p:spPr>
          <a:xfrm>
            <a:off x="6078932" y="1988840"/>
            <a:ext cx="2880320" cy="5909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nb-NO" dirty="0" smtClean="0"/>
              <a:t>Avhengighet og konsekvenser.</a:t>
            </a:r>
            <a:endParaRPr lang="nb-NO" dirty="0"/>
          </a:p>
        </p:txBody>
      </p:sp>
      <p:sp>
        <p:nvSpPr>
          <p:cNvPr id="4" name="TekstSylinder 3"/>
          <p:cNvSpPr txBox="1"/>
          <p:nvPr/>
        </p:nvSpPr>
        <p:spPr>
          <a:xfrm>
            <a:off x="6042928" y="2974944"/>
            <a:ext cx="2952328" cy="5909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nb-NO" dirty="0" smtClean="0"/>
              <a:t>En personlighets forandring.</a:t>
            </a:r>
            <a:endParaRPr lang="nb-NO" dirty="0"/>
          </a:p>
        </p:txBody>
      </p:sp>
      <p:sp>
        <p:nvSpPr>
          <p:cNvPr id="5" name="TekstSylinder 4"/>
          <p:cNvSpPr txBox="1"/>
          <p:nvPr/>
        </p:nvSpPr>
        <p:spPr>
          <a:xfrm>
            <a:off x="1557908" y="4797152"/>
            <a:ext cx="4896544" cy="8402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nb-NO" dirty="0" smtClean="0"/>
              <a:t>Når relevant fakta er undersøkt så tas det en beslutning om å gjennomføre handlingsplanen for å oppnå ett resultat. 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6529823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Storboken som ett terapeutisk verktøy.</a:t>
            </a:r>
            <a:endParaRPr lang="nb-NO" dirty="0"/>
          </a:p>
        </p:txBody>
      </p:sp>
      <p:sp>
        <p:nvSpPr>
          <p:cNvPr id="7" name="TekstSylinder 6"/>
          <p:cNvSpPr txBox="1"/>
          <p:nvPr/>
        </p:nvSpPr>
        <p:spPr>
          <a:xfrm>
            <a:off x="1413892" y="2132856"/>
            <a:ext cx="8064896" cy="24191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nb-NO" sz="2400" b="1" dirty="0" smtClean="0"/>
              <a:t>Mål 1 Problemforståelse</a:t>
            </a:r>
          </a:p>
          <a:p>
            <a:pPr>
              <a:lnSpc>
                <a:spcPct val="90000"/>
              </a:lnSpc>
            </a:pPr>
            <a:endParaRPr lang="nb-NO" sz="2400" b="1" dirty="0"/>
          </a:p>
          <a:p>
            <a:pPr>
              <a:lnSpc>
                <a:spcPct val="90000"/>
              </a:lnSpc>
            </a:pPr>
            <a:endParaRPr lang="nb-NO" sz="2400" b="1" dirty="0" smtClean="0"/>
          </a:p>
          <a:p>
            <a:pPr>
              <a:lnSpc>
                <a:spcPct val="90000"/>
              </a:lnSpc>
            </a:pPr>
            <a:r>
              <a:rPr lang="nb-NO" sz="2400" b="1" dirty="0" smtClean="0"/>
              <a:t>Mål 2 Forstå løsningen</a:t>
            </a:r>
          </a:p>
          <a:p>
            <a:pPr>
              <a:lnSpc>
                <a:spcPct val="90000"/>
              </a:lnSpc>
            </a:pPr>
            <a:endParaRPr lang="nb-NO" sz="2400" b="1" dirty="0"/>
          </a:p>
          <a:p>
            <a:pPr>
              <a:lnSpc>
                <a:spcPct val="90000"/>
              </a:lnSpc>
            </a:pPr>
            <a:endParaRPr lang="nb-NO" sz="2400" b="1" dirty="0" smtClean="0"/>
          </a:p>
          <a:p>
            <a:pPr>
              <a:lnSpc>
                <a:spcPct val="90000"/>
              </a:lnSpc>
            </a:pPr>
            <a:r>
              <a:rPr lang="nb-NO" sz="2400" b="1" dirty="0" smtClean="0"/>
              <a:t>Mål 3 Gjennomgå handlinger for å oppnå resultater</a:t>
            </a:r>
            <a:endParaRPr lang="nb-NO" sz="2400" b="1" dirty="0"/>
          </a:p>
        </p:txBody>
      </p:sp>
      <p:sp>
        <p:nvSpPr>
          <p:cNvPr id="2" name="TekstSylinder 1"/>
          <p:cNvSpPr txBox="1"/>
          <p:nvPr/>
        </p:nvSpPr>
        <p:spPr>
          <a:xfrm>
            <a:off x="6078932" y="1988840"/>
            <a:ext cx="2880320" cy="5909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nb-NO" dirty="0" smtClean="0"/>
              <a:t>Avhengighet og konsekvenser.</a:t>
            </a:r>
            <a:endParaRPr lang="nb-NO" dirty="0"/>
          </a:p>
        </p:txBody>
      </p:sp>
      <p:sp>
        <p:nvSpPr>
          <p:cNvPr id="4" name="TekstSylinder 3"/>
          <p:cNvSpPr txBox="1"/>
          <p:nvPr/>
        </p:nvSpPr>
        <p:spPr>
          <a:xfrm>
            <a:off x="6042928" y="2974944"/>
            <a:ext cx="2952328" cy="5909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nb-NO" dirty="0" smtClean="0"/>
              <a:t>En personlighets forandring.</a:t>
            </a:r>
            <a:endParaRPr lang="nb-NO" dirty="0"/>
          </a:p>
        </p:txBody>
      </p:sp>
      <p:sp>
        <p:nvSpPr>
          <p:cNvPr id="6" name="TekstSylinder 5"/>
          <p:cNvSpPr txBox="1"/>
          <p:nvPr/>
        </p:nvSpPr>
        <p:spPr>
          <a:xfrm>
            <a:off x="8614692" y="1988840"/>
            <a:ext cx="2160240" cy="341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nb-NO" b="1" dirty="0" smtClean="0">
                <a:solidFill>
                  <a:srgbClr val="FF0000"/>
                </a:solidFill>
              </a:rPr>
              <a:t>Trinn 1</a:t>
            </a:r>
            <a:endParaRPr lang="nb-NO" b="1" dirty="0">
              <a:solidFill>
                <a:srgbClr val="FF0000"/>
              </a:solidFill>
            </a:endParaRPr>
          </a:p>
        </p:txBody>
      </p:sp>
      <p:sp>
        <p:nvSpPr>
          <p:cNvPr id="8" name="TekstSylinder 7"/>
          <p:cNvSpPr txBox="1"/>
          <p:nvPr/>
        </p:nvSpPr>
        <p:spPr>
          <a:xfrm>
            <a:off x="8614692" y="2974944"/>
            <a:ext cx="1800200" cy="341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nb-NO" b="1" dirty="0" smtClean="0">
                <a:solidFill>
                  <a:srgbClr val="FF0000"/>
                </a:solidFill>
              </a:rPr>
              <a:t>Trinn 2</a:t>
            </a:r>
            <a:endParaRPr lang="nb-NO" b="1" dirty="0">
              <a:solidFill>
                <a:srgbClr val="FF0000"/>
              </a:solidFill>
            </a:endParaRPr>
          </a:p>
        </p:txBody>
      </p:sp>
      <p:sp>
        <p:nvSpPr>
          <p:cNvPr id="9" name="TekstSylinder 8"/>
          <p:cNvSpPr txBox="1"/>
          <p:nvPr/>
        </p:nvSpPr>
        <p:spPr>
          <a:xfrm>
            <a:off x="9226760" y="4164182"/>
            <a:ext cx="2376264" cy="341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nb-NO" b="1" dirty="0" smtClean="0">
                <a:solidFill>
                  <a:srgbClr val="FF0000"/>
                </a:solidFill>
              </a:rPr>
              <a:t>Trinn 3 - 9</a:t>
            </a:r>
            <a:endParaRPr lang="nb-NO" b="1" dirty="0">
              <a:solidFill>
                <a:srgbClr val="FF0000"/>
              </a:solidFill>
            </a:endParaRPr>
          </a:p>
        </p:txBody>
      </p:sp>
      <p:sp>
        <p:nvSpPr>
          <p:cNvPr id="10" name="TekstSylinder 9"/>
          <p:cNvSpPr txBox="1"/>
          <p:nvPr/>
        </p:nvSpPr>
        <p:spPr>
          <a:xfrm>
            <a:off x="1413892" y="5013176"/>
            <a:ext cx="4392488" cy="8402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nb-NO" b="1" dirty="0" smtClean="0"/>
              <a:t>Ettervern:</a:t>
            </a:r>
          </a:p>
          <a:p>
            <a:pPr>
              <a:lnSpc>
                <a:spcPct val="90000"/>
              </a:lnSpc>
            </a:pPr>
            <a:endParaRPr lang="nb-NO" dirty="0"/>
          </a:p>
          <a:p>
            <a:pPr>
              <a:lnSpc>
                <a:spcPct val="90000"/>
              </a:lnSpc>
            </a:pPr>
            <a:r>
              <a:rPr lang="nb-NO" dirty="0" smtClean="0"/>
              <a:t>Videreutvikle rusfriheten </a:t>
            </a:r>
            <a:r>
              <a:rPr lang="nb-NO" b="1" dirty="0" smtClean="0">
                <a:solidFill>
                  <a:srgbClr val="FF0000"/>
                </a:solidFill>
              </a:rPr>
              <a:t>Trinn 10 - 12</a:t>
            </a:r>
            <a:endParaRPr lang="nb-NO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82719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erenity 16 x 9">
  <a:themeElements>
    <a:clrScheme name="Serenity_16x9">
      <a:dk1>
        <a:srgbClr val="164B4F"/>
      </a:dk1>
      <a:lt1>
        <a:sysClr val="window" lastClr="FFFFFF"/>
      </a:lt1>
      <a:dk2>
        <a:srgbClr val="000000"/>
      </a:dk2>
      <a:lt2>
        <a:srgbClr val="C5E5EC"/>
      </a:lt2>
      <a:accent1>
        <a:srgbClr val="1B91A1"/>
      </a:accent1>
      <a:accent2>
        <a:srgbClr val="46AC6F"/>
      </a:accent2>
      <a:accent3>
        <a:srgbClr val="37AFD5"/>
      </a:accent3>
      <a:accent4>
        <a:srgbClr val="6786A9"/>
      </a:accent4>
      <a:accent5>
        <a:srgbClr val="90A693"/>
      </a:accent5>
      <a:accent6>
        <a:srgbClr val="389066"/>
      </a:accent6>
      <a:hlink>
        <a:srgbClr val="27A99A"/>
      </a:hlink>
      <a:folHlink>
        <a:srgbClr val="94AE9D"/>
      </a:folHlink>
    </a:clrScheme>
    <a:fontScheme name="Euphemia">
      <a:majorFont>
        <a:latin typeface="Euphemia"/>
        <a:ea typeface=""/>
        <a:cs typeface=""/>
      </a:majorFont>
      <a:minorFont>
        <a:latin typeface="Euphem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 rtlCol="0" anchor="ctr"/>
      <a:lstStyle>
        <a:defPPr algn="ctr">
          <a:defRPr sz="240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lnSpc>
            <a:spcPct val="90000"/>
          </a:lnSpc>
          <a:defRPr/>
        </a:defPPr>
      </a:lstStyle>
    </a:txDef>
  </a:objectDefaults>
  <a:extraClrSchemeLst/>
  <a:extLst>
    <a:ext uri="{05A4C25C-085E-4340-85A3-A5531E510DB2}">
      <thm15:themeFamily xmlns:thm15="http://schemas.microsoft.com/office/thememl/2012/main" name="Office_9532179_TF02801109" id="{A079B07F-CE36-472A-8C89-70ADA9D7755C}" vid="{77F549FC-26DA-4E89-B93C-46649097CE87}"/>
    </a:ext>
  </a:extLst>
</a:theme>
</file>

<file path=ppt/theme/theme2.xml><?xml version="1.0" encoding="utf-8"?>
<a:theme xmlns:a="http://schemas.openxmlformats.org/drawingml/2006/main" name="Office-tema">
  <a:themeElements>
    <a:clrScheme name="Serenity">
      <a:dk1>
        <a:srgbClr val="164B4F"/>
      </a:dk1>
      <a:lt1>
        <a:sysClr val="window" lastClr="FFFFFF"/>
      </a:lt1>
      <a:dk2>
        <a:srgbClr val="000000"/>
      </a:dk2>
      <a:lt2>
        <a:srgbClr val="C5E5EC"/>
      </a:lt2>
      <a:accent1>
        <a:srgbClr val="1B91A1"/>
      </a:accent1>
      <a:accent2>
        <a:srgbClr val="46AC6F"/>
      </a:accent2>
      <a:accent3>
        <a:srgbClr val="37AFD5"/>
      </a:accent3>
      <a:accent4>
        <a:srgbClr val="6786A9"/>
      </a:accent4>
      <a:accent5>
        <a:srgbClr val="90A693"/>
      </a:accent5>
      <a:accent6>
        <a:srgbClr val="389066"/>
      </a:accent6>
      <a:hlink>
        <a:srgbClr val="27A99A"/>
      </a:hlink>
      <a:folHlink>
        <a:srgbClr val="94AE9D"/>
      </a:folHlink>
    </a:clrScheme>
    <a:fontScheme name="Euphemia">
      <a:majorFont>
        <a:latin typeface="Euphemia"/>
        <a:ea typeface=""/>
        <a:cs typeface=""/>
      </a:majorFont>
      <a:minorFont>
        <a:latin typeface="Euphem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-tema">
  <a:themeElements>
    <a:clrScheme name="Serenity">
      <a:dk1>
        <a:srgbClr val="164B4F"/>
      </a:dk1>
      <a:lt1>
        <a:sysClr val="window" lastClr="FFFFFF"/>
      </a:lt1>
      <a:dk2>
        <a:srgbClr val="000000"/>
      </a:dk2>
      <a:lt2>
        <a:srgbClr val="C5E5EC"/>
      </a:lt2>
      <a:accent1>
        <a:srgbClr val="1B91A1"/>
      </a:accent1>
      <a:accent2>
        <a:srgbClr val="46AC6F"/>
      </a:accent2>
      <a:accent3>
        <a:srgbClr val="37AFD5"/>
      </a:accent3>
      <a:accent4>
        <a:srgbClr val="6786A9"/>
      </a:accent4>
      <a:accent5>
        <a:srgbClr val="90A693"/>
      </a:accent5>
      <a:accent6>
        <a:srgbClr val="389066"/>
      </a:accent6>
      <a:hlink>
        <a:srgbClr val="27A99A"/>
      </a:hlink>
      <a:folHlink>
        <a:srgbClr val="94AE9D"/>
      </a:folHlink>
    </a:clrScheme>
    <a:fontScheme name="Euphemia">
      <a:majorFont>
        <a:latin typeface="Euphemia"/>
        <a:ea typeface=""/>
        <a:cs typeface=""/>
      </a:majorFont>
      <a:minorFont>
        <a:latin typeface="Euphem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TemplateFile" ma:contentTypeID="0x0101006EDDDB5EE6D98C44930B742096920B300400F5B6D36B3EF94B4E9A635CDF2A18F5B8" ma:contentTypeVersion="72" ma:contentTypeDescription="Create a new document." ma:contentTypeScope="" ma:versionID="a23e56308344d904b51738559c3d67c9">
  <xsd:schema xmlns:xsd="http://www.w3.org/2001/XMLSchema" xmlns:xs="http://www.w3.org/2001/XMLSchema" xmlns:p="http://schemas.microsoft.com/office/2006/metadata/properties" xmlns:ns2="4873beb7-5857-4685-be1f-d57550cc96cc" targetNamespace="http://schemas.microsoft.com/office/2006/metadata/properties" ma:root="true" ma:fieldsID="cd0908cc4600e77bf5da051303e00c8d" ns2:_="">
    <xsd:import namespace="4873beb7-5857-4685-be1f-d57550cc96cc"/>
    <xsd:element name="properties">
      <xsd:complexType>
        <xsd:sequence>
          <xsd:element name="documentManagement">
            <xsd:complexType>
              <xsd:all>
                <xsd:element ref="ns2:AcquiredFrom" minOccurs="0"/>
                <xsd:element ref="ns2:UACurrentWords" minOccurs="0"/>
                <xsd:element ref="ns2:TPApplication" minOccurs="0"/>
                <xsd:element ref="ns2:ApprovalLog" minOccurs="0"/>
                <xsd:element ref="ns2:ApprovalStatus" minOccurs="0"/>
                <xsd:element ref="ns2:AssetStart" minOccurs="0"/>
                <xsd:element ref="ns2:AssetExpire" minOccurs="0"/>
                <xsd:element ref="ns2:AssetId" minOccurs="0"/>
                <xsd:element ref="ns2:IsSearchable" minOccurs="0"/>
                <xsd:element ref="ns2:AssetType" minOccurs="0"/>
                <xsd:element ref="ns2:APAuthor" minOccurs="0"/>
                <xsd:element ref="ns2:AverageRating" minOccurs="0"/>
                <xsd:element ref="ns2:BlockPublish" minOccurs="0"/>
                <xsd:element ref="ns2:BugNumber" minOccurs="0"/>
                <xsd:element ref="ns2:CampaignTagsTaxHTField0" minOccurs="0"/>
                <xsd:element ref="ns2:TPClientViewer" minOccurs="0"/>
                <xsd:element ref="ns2:ClipArtFilename" minOccurs="0"/>
                <xsd:element ref="ns2:TPCommandLine" minOccurs="0"/>
                <xsd:element ref="ns2:TPComponent" minOccurs="0"/>
                <xsd:element ref="ns2:ContentItem" minOccurs="0"/>
                <xsd:element ref="ns2:CrawlForDependencies" minOccurs="0"/>
                <xsd:element ref="ns2:CSXHash" minOccurs="0"/>
                <xsd:element ref="ns2:CSXSubmissionMarket" minOccurs="0"/>
                <xsd:element ref="ns2:CSXUpdate" minOccurs="0"/>
                <xsd:element ref="ns2:IntlLangReviewDate" minOccurs="0"/>
                <xsd:element ref="ns2:IsDeleted" minOccurs="0"/>
                <xsd:element ref="ns2:APDescription" minOccurs="0"/>
                <xsd:element ref="ns2:DirectSourceMarket" minOccurs="0"/>
                <xsd:element ref="ns2:Downloads" minOccurs="0"/>
                <xsd:element ref="ns2:DSATActionTaken" minOccurs="0"/>
                <xsd:element ref="ns2:APEditor" minOccurs="0"/>
                <xsd:element ref="ns2:EditorialStatus" minOccurs="0"/>
                <xsd:element ref="ns2:EditorialTags" minOccurs="0"/>
                <xsd:element ref="ns2:TPExecutable" minOccurs="0"/>
                <xsd:element ref="ns2:FeatureTagsTaxHTField0" minOccurs="0"/>
                <xsd:element ref="ns2:TPFriendlyName" minOccurs="0"/>
                <xsd:element ref="ns2:FriendlyTitle" minOccurs="0"/>
                <xsd:element ref="ns2:PrimaryImageGen" minOccurs="0"/>
                <xsd:element ref="ns2:HandoffToMSDN" minOccurs="0"/>
                <xsd:element ref="ns2:InProjectListLookup" minOccurs="0"/>
                <xsd:element ref="ns2:TPInstallLocation" minOccurs="0"/>
                <xsd:element ref="ns2:InternalTagsTaxHTField0" minOccurs="0"/>
                <xsd:element ref="ns2:IntlLangReview" minOccurs="0"/>
                <xsd:element ref="ns2:IntlLangReviewer" minOccurs="0"/>
                <xsd:element ref="ns2:MarketSpecific" minOccurs="0"/>
                <xsd:element ref="ns2:LastCompleteVersionLookup" minOccurs="0"/>
                <xsd:element ref="ns2:LastHandOff" minOccurs="0"/>
                <xsd:element ref="ns2:LastModifiedDateTime" minOccurs="0"/>
                <xsd:element ref="ns2:LastPreviewErrorLookup" minOccurs="0"/>
                <xsd:element ref="ns2:LastPreviewResultLookup" minOccurs="0"/>
                <xsd:element ref="ns2:LastPreviewAttemptDateLookup" minOccurs="0"/>
                <xsd:element ref="ns2:LastPreviewedByLookup" minOccurs="0"/>
                <xsd:element ref="ns2:LastPreviewTimeLookup" minOccurs="0"/>
                <xsd:element ref="ns2:LastPreviewVersionLookup" minOccurs="0"/>
                <xsd:element ref="ns2:LastPublishErrorLookup" minOccurs="0"/>
                <xsd:element ref="ns2:LastPublishResultLookup" minOccurs="0"/>
                <xsd:element ref="ns2:LastPublishAttemptDateLookup" minOccurs="0"/>
                <xsd:element ref="ns2:LastPublishedByLookup" minOccurs="0"/>
                <xsd:element ref="ns2:LastPublishTimeLookup" minOccurs="0"/>
                <xsd:element ref="ns2:LastPublishVersionLookup" minOccurs="0"/>
                <xsd:element ref="ns2:TPLaunchHelpLinkType" minOccurs="0"/>
                <xsd:element ref="ns2:LegacyData" minOccurs="0"/>
                <xsd:element ref="ns2:TPLaunchHelpLink" minOccurs="0"/>
                <xsd:element ref="ns2:LocComments" minOccurs="0"/>
                <xsd:element ref="ns2:LocLastLocAttemptVersionLookup" minOccurs="0"/>
                <xsd:element ref="ns2:LocLastLocAttemptVersionTypeLookup" minOccurs="0"/>
                <xsd:element ref="ns2:LocManualTestRequired" minOccurs="0"/>
                <xsd:element ref="ns2:LocMarketGroupTiers2" minOccurs="0"/>
                <xsd:element ref="ns2:LocNewPublishedVersionLookup" minOccurs="0"/>
                <xsd:element ref="ns2:LocOverallHandbackStatusLookup" minOccurs="0"/>
                <xsd:element ref="ns2:LocOverallLocStatusLookup" minOccurs="0"/>
                <xsd:element ref="ns2:LocOverallPreviewStatusLookup" minOccurs="0"/>
                <xsd:element ref="ns2:LocOverallPublishStatusLookup" minOccurs="0"/>
                <xsd:element ref="ns2:IntlLocPriority" minOccurs="0"/>
                <xsd:element ref="ns2:LocProcessedForHandoffsLookup" minOccurs="0"/>
                <xsd:element ref="ns2:LocProcessedForMarketsLookup" minOccurs="0"/>
                <xsd:element ref="ns2:LocPublishedDependentAssetsLookup" minOccurs="0"/>
                <xsd:element ref="ns2:LocPublishedLinkedAssetsLookup" minOccurs="0"/>
                <xsd:element ref="ns2:LocRecommendedHandoff" minOccurs="0"/>
                <xsd:element ref="ns2:LocalizationTagsTaxHTField0" minOccurs="0"/>
                <xsd:element ref="ns2:MachineTranslated" minOccurs="0"/>
                <xsd:element ref="ns2:Manager" minOccurs="0"/>
                <xsd:element ref="ns2:Markets" minOccurs="0"/>
                <xsd:element ref="ns2:Milestone" minOccurs="0"/>
                <xsd:element ref="ns2:TPNamespace" minOccurs="0"/>
                <xsd:element ref="ns2:NumericId" minOccurs="0"/>
                <xsd:element ref="ns2:NumOfRatingsLookup" minOccurs="0"/>
                <xsd:element ref="ns2:OOCacheId" minOccurs="0"/>
                <xsd:element ref="ns2:OpenTemplate" minOccurs="0"/>
                <xsd:element ref="ns2:OriginAsset" minOccurs="0"/>
                <xsd:element ref="ns2:OriginalRelease" minOccurs="0"/>
                <xsd:element ref="ns2:OriginalSourceMarket" minOccurs="0"/>
                <xsd:element ref="ns2:OutputCachingOn" minOccurs="0"/>
                <xsd:element ref="ns2:ParentAssetId" minOccurs="0"/>
                <xsd:element ref="ns2:PlannedPubDate" minOccurs="0"/>
                <xsd:element ref="ns2:PolicheckWords" minOccurs="0"/>
                <xsd:element ref="ns2:BusinessGroup" minOccurs="0"/>
                <xsd:element ref="ns2:UAProjectedTotalWords" minOccurs="0"/>
                <xsd:element ref="ns2:Provider" minOccurs="0"/>
                <xsd:element ref="ns2:Providers" minOccurs="0"/>
                <xsd:element ref="ns2:PublishStatusLookup" minOccurs="0"/>
                <xsd:element ref="ns2:PublishTargets" minOccurs="0"/>
                <xsd:element ref="ns2:RecommendationsModifier" minOccurs="0"/>
                <xsd:element ref="ns2:ArtSampleDocs" minOccurs="0"/>
                <xsd:element ref="ns2:ScenarioTagsTaxHTField0" minOccurs="0"/>
                <xsd:element ref="ns2:ShowIn" minOccurs="0"/>
                <xsd:element ref="ns2:SourceTitle" minOccurs="0"/>
                <xsd:element ref="ns2:CSXSubmissionDate" minOccurs="0"/>
                <xsd:element ref="ns2:SubmitterId" minOccurs="0"/>
                <xsd:element ref="ns2:TaxCatchAll" minOccurs="0"/>
                <xsd:element ref="ns2:TaxCatchAllLabel" minOccurs="0"/>
                <xsd:element ref="ns2:TemplateStatus" minOccurs="0"/>
                <xsd:element ref="ns2:TemplateTemplateType" minOccurs="0"/>
                <xsd:element ref="ns2:ThumbnailAssetId" minOccurs="0"/>
                <xsd:element ref="ns2:TimesCloned" minOccurs="0"/>
                <xsd:element ref="ns2:TrustLevel" minOccurs="0"/>
                <xsd:element ref="ns2:UALocComments" minOccurs="0"/>
                <xsd:element ref="ns2:UALocRecommendation" minOccurs="0"/>
                <xsd:element ref="ns2:UANotes" minOccurs="0"/>
                <xsd:element ref="ns2:TPAppVersion" minOccurs="0"/>
                <xsd:element ref="ns2:VoteCount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873beb7-5857-4685-be1f-d57550cc96cc" elementFormDefault="qualified">
    <xsd:import namespace="http://schemas.microsoft.com/office/2006/documentManagement/types"/>
    <xsd:import namespace="http://schemas.microsoft.com/office/infopath/2007/PartnerControls"/>
    <xsd:element name="AcquiredFrom" ma:index="1" nillable="true" ma:displayName="Acquired From" ma:default="Internal MS" ma:internalName="AcquiredFrom" ma:readOnly="false">
      <xsd:simpleType>
        <xsd:restriction base="dms:Choice">
          <xsd:enumeration value="Internal MS"/>
          <xsd:enumeration value="Community"/>
          <xsd:enumeration value="MVP"/>
          <xsd:enumeration value="Publisher"/>
          <xsd:enumeration value="Partner"/>
          <xsd:enumeration value="None"/>
        </xsd:restriction>
      </xsd:simpleType>
    </xsd:element>
    <xsd:element name="UACurrentWords" ma:index="2" nillable="true" ma:displayName="Actual Word Count" ma:default="" ma:internalName="UACurrentWords" ma:readOnly="false">
      <xsd:simpleType>
        <xsd:restriction base="dms:Unknown"/>
      </xsd:simpleType>
    </xsd:element>
    <xsd:element name="TPApplication" ma:index="3" nillable="true" ma:displayName="Application to Open Template With" ma:default="" ma:internalName="TPApplication">
      <xsd:simpleType>
        <xsd:restriction base="dms:Text"/>
      </xsd:simpleType>
    </xsd:element>
    <xsd:element name="ApprovalLog" ma:index="4" nillable="true" ma:displayName="Approval Log" ma:default="" ma:hidden="true" ma:internalName="ApprovalLog" ma:readOnly="false">
      <xsd:simpleType>
        <xsd:restriction base="dms:Note"/>
      </xsd:simpleType>
    </xsd:element>
    <xsd:element name="ApprovalStatus" ma:index="5" nillable="true" ma:displayName="Approval Status" ma:default="InProgress" ma:internalName="ApprovalStatus" ma:readOnly="false">
      <xsd:simpleType>
        <xsd:restriction base="dms:Choice">
          <xsd:enumeration value="InProgress"/>
          <xsd:enumeration value="Rejected"/>
          <xsd:enumeration value="Questionable"/>
          <xsd:enumeration value="ApprovedAutomatic"/>
          <xsd:enumeration value="ApprovedManual"/>
          <xsd:enumeration value="On Hold"/>
          <xsd:enumeration value="Needs Review"/>
          <xsd:enumeration value="A Violation"/>
          <xsd:enumeration value="Unpublished Violation"/>
        </xsd:restriction>
      </xsd:simpleType>
    </xsd:element>
    <xsd:element name="AssetStart" ma:index="6" nillable="true" ma:displayName="Asset Begin Date" ma:default="[Today]" ma:internalName="AssetStart" ma:readOnly="false">
      <xsd:simpleType>
        <xsd:restriction base="dms:DateTime"/>
      </xsd:simpleType>
    </xsd:element>
    <xsd:element name="AssetExpire" ma:index="7" nillable="true" ma:displayName="Asset End Date" ma:default="2029-01-01T08:00:00Z" ma:format="DateTime" ma:internalName="AssetExpire" ma:readOnly="false">
      <xsd:simpleType>
        <xsd:restriction base="dms:DateTime"/>
      </xsd:simpleType>
    </xsd:element>
    <xsd:element name="AssetId" ma:index="8" nillable="true" ma:displayName="Asset ID" ma:default="" ma:indexed="true" ma:internalName="AssetId" ma:readOnly="false">
      <xsd:simpleType>
        <xsd:restriction base="dms:Text">
          <xsd:maxLength value="255"/>
        </xsd:restriction>
      </xsd:simpleType>
    </xsd:element>
    <xsd:element name="IsSearchable" ma:index="9" nillable="true" ma:displayName="Asset Searchable?" ma:default="true" ma:internalName="IsSearchable" ma:readOnly="false">
      <xsd:simpleType>
        <xsd:restriction base="dms:Boolean"/>
      </xsd:simpleType>
    </xsd:element>
    <xsd:element name="AssetType" ma:index="10" nillable="true" ma:displayName="Asset Type" ma:default="" ma:internalName="AssetType" ma:readOnly="false">
      <xsd:simpleType>
        <xsd:restriction base="dms:Unknown"/>
      </xsd:simpleType>
    </xsd:element>
    <xsd:element name="APAuthor" ma:index="11" nillable="true" ma:displayName="Author" ma:default="" ma:list="UserInfo" ma:internalName="APAuth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AverageRating" ma:index="12" nillable="true" ma:displayName="Average Rating" ma:internalName="AverageRating" ma:readOnly="false">
      <xsd:simpleType>
        <xsd:restriction base="dms:Text"/>
      </xsd:simpleType>
    </xsd:element>
    <xsd:element name="BlockPublish" ma:index="13" nillable="true" ma:displayName="Block from Publishing?" ma:default="" ma:internalName="BlockPublish" ma:readOnly="false">
      <xsd:simpleType>
        <xsd:restriction base="dms:Boolean"/>
      </xsd:simpleType>
    </xsd:element>
    <xsd:element name="BugNumber" ma:index="14" nillable="true" ma:displayName="Bug Number" ma:default="" ma:internalName="BugNumber" ma:readOnly="false">
      <xsd:simpleType>
        <xsd:restriction base="dms:Text"/>
      </xsd:simpleType>
    </xsd:element>
    <xsd:element name="CampaignTagsTaxHTField0" ma:index="16" nillable="true" ma:taxonomy="true" ma:internalName="CampaignTagsTaxHTField0" ma:taxonomyFieldName="CampaignTags" ma:displayName="Campaigns" ma:readOnly="false" ma:default="" ma:fieldId="{1df42cc3-2301-4f11-a52a-6ead923c29ed}" ma:taxonomyMulti="true" ma:sspId="8f79753a-75d3-41f5-8ca3-40b843941b4f" ma:termSetId="ca0e50d4-faa1-44ce-961e-bb1441c60e6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ClientViewer" ma:index="17" nillable="true" ma:displayName="Client Viewer" ma:default="" ma:internalName="TPClientViewer">
      <xsd:simpleType>
        <xsd:restriction base="dms:Text"/>
      </xsd:simpleType>
    </xsd:element>
    <xsd:element name="ClipArtFilename" ma:index="18" nillable="true" ma:displayName="Clip Art Name" ma:default="" ma:internalName="ClipArtFilename" ma:readOnly="false">
      <xsd:simpleType>
        <xsd:restriction base="dms:Text"/>
      </xsd:simpleType>
    </xsd:element>
    <xsd:element name="TPCommandLine" ma:index="19" nillable="true" ma:displayName="Command Line" ma:default="" ma:internalName="TPCommandLine">
      <xsd:simpleType>
        <xsd:restriction base="dms:Text"/>
      </xsd:simpleType>
    </xsd:element>
    <xsd:element name="TPComponent" ma:index="20" nillable="true" ma:displayName="Component" ma:default="" ma:internalName="TPComponent">
      <xsd:simpleType>
        <xsd:restriction base="dms:Text"/>
      </xsd:simpleType>
    </xsd:element>
    <xsd:element name="ContentItem" ma:index="21" nillable="true" ma:displayName="Content Item" ma:default="" ma:hidden="true" ma:internalName="ContentItem" ma:readOnly="false">
      <xsd:simpleType>
        <xsd:restriction base="dms:Unknown"/>
      </xsd:simpleType>
    </xsd:element>
    <xsd:element name="CrawlForDependencies" ma:index="23" nillable="true" ma:displayName="Crawl for Dependencies?" ma:default="true" ma:internalName="CrawlForDependencies" ma:readOnly="false">
      <xsd:simpleType>
        <xsd:restriction base="dms:Boolean"/>
      </xsd:simpleType>
    </xsd:element>
    <xsd:element name="CSXHash" ma:index="26" nillable="true" ma:displayName="CSX Hash" ma:default="" ma:indexed="true" ma:internalName="CSXHash" ma:readOnly="false">
      <xsd:simpleType>
        <xsd:restriction base="dms:Text"/>
      </xsd:simpleType>
    </xsd:element>
    <xsd:element name="CSXSubmissionMarket" ma:index="27" nillable="true" ma:displayName="CSX Submission Market" ma:default="" ma:list="{2FBD1B11-2ACE-4FDC-B5A3-635D4ADF6F1B}" ma:internalName="CSXSubmissionMarket" ma:readOnly="false" ma:showField="MarketName" ma:web="4873beb7-5857-4685-be1f-d57550cc96cc">
      <xsd:simpleType>
        <xsd:restriction base="dms:Lookup"/>
      </xsd:simpleType>
    </xsd:element>
    <xsd:element name="CSXUpdate" ma:index="28" nillable="true" ma:displayName="CSX Updated?" ma:default="false" ma:internalName="CSXUpdate" ma:readOnly="false">
      <xsd:simpleType>
        <xsd:restriction base="dms:Boolean"/>
      </xsd:simpleType>
    </xsd:element>
    <xsd:element name="IntlLangReviewDate" ma:index="29" nillable="true" ma:displayName="Date to Complete Intl QA" ma:default="" ma:internalName="IntlLangReviewDate" ma:readOnly="false">
      <xsd:simpleType>
        <xsd:restriction base="dms:DateTime"/>
      </xsd:simpleType>
    </xsd:element>
    <xsd:element name="IsDeleted" ma:index="30" nillable="true" ma:displayName="Deleted?" ma:default="" ma:internalName="IsDeleted" ma:readOnly="false">
      <xsd:simpleType>
        <xsd:restriction base="dms:Boolean"/>
      </xsd:simpleType>
    </xsd:element>
    <xsd:element name="APDescription" ma:index="31" nillable="true" ma:displayName="Description" ma:default="" ma:internalName="APDescription" ma:readOnly="false">
      <xsd:simpleType>
        <xsd:restriction base="dms:Note"/>
      </xsd:simpleType>
    </xsd:element>
    <xsd:element name="DirectSourceMarket" ma:index="32" nillable="true" ma:displayName="Direct Source Market Group" ma:default="" ma:internalName="DirectSourceMarket" ma:readOnly="false">
      <xsd:simpleType>
        <xsd:restriction base="dms:Text"/>
      </xsd:simpleType>
    </xsd:element>
    <xsd:element name="Downloads" ma:index="33" nillable="true" ma:displayName="Downloads" ma:default="0" ma:hidden="true" ma:internalName="Downloads" ma:readOnly="false">
      <xsd:simpleType>
        <xsd:restriction base="dms:Unknown"/>
      </xsd:simpleType>
    </xsd:element>
    <xsd:element name="DSATActionTaken" ma:index="34" nillable="true" ma:displayName="DSAT Action Taken" ma:default="" ma:internalName="DSATActionTaken" ma:readOnly="false">
      <xsd:simpleType>
        <xsd:restriction base="dms:Choice">
          <xsd:enumeration value="Best Bets"/>
          <xsd:enumeration value="Expire"/>
          <xsd:enumeration value="Hide"/>
          <xsd:enumeration value="None"/>
        </xsd:restriction>
      </xsd:simpleType>
    </xsd:element>
    <xsd:element name="APEditor" ma:index="35" nillable="true" ma:displayName="Editor" ma:default="" ma:list="UserInfo" ma:internalName="APEdit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EditorialStatus" ma:index="36" nillable="true" ma:displayName="Editorial Status" ma:default="" ma:internalName="EditorialStatus" ma:readOnly="false">
      <xsd:simpleType>
        <xsd:restriction base="dms:Unknown"/>
      </xsd:simpleType>
    </xsd:element>
    <xsd:element name="EditorialTags" ma:index="37" nillable="true" ma:displayName="Editorial Tags" ma:default="" ma:internalName="EditorialTags">
      <xsd:simpleType>
        <xsd:restriction base="dms:Unknown"/>
      </xsd:simpleType>
    </xsd:element>
    <xsd:element name="TPExecutable" ma:index="38" nillable="true" ma:displayName="Executable" ma:default="" ma:internalName="TPExecutable">
      <xsd:simpleType>
        <xsd:restriction base="dms:Text"/>
      </xsd:simpleType>
    </xsd:element>
    <xsd:element name="FeatureTagsTaxHTField0" ma:index="40" nillable="true" ma:taxonomy="true" ma:internalName="FeatureTagsTaxHTField0" ma:taxonomyFieldName="FeatureTags" ma:displayName="Features" ma:readOnly="false" ma:default="" ma:fieldId="{7fc0d542-15c6-4882-a8e3-13bca44403fb}" ma:taxonomyMulti="true" ma:sspId="8f79753a-75d3-41f5-8ca3-40b843941b4f" ma:termSetId="f1ab6845-967d-4854-a0ba-4ec07f0f811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FriendlyName" ma:index="41" nillable="true" ma:displayName="Friendly Name" ma:default="" ma:internalName="TPFriendlyName">
      <xsd:simpleType>
        <xsd:restriction base="dms:Text"/>
      </xsd:simpleType>
    </xsd:element>
    <xsd:element name="FriendlyTitle" ma:index="42" nillable="true" ma:displayName="Friendly Title" ma:default="" ma:description="Shorter title to be used when displaying search results" ma:internalName="FriendlyTitle" ma:readOnly="false">
      <xsd:simpleType>
        <xsd:restriction base="dms:Text"/>
      </xsd:simpleType>
    </xsd:element>
    <xsd:element name="PrimaryImageGen" ma:index="43" nillable="true" ma:displayName="Generate Images?" ma:default="true" ma:internalName="PrimaryImageGen">
      <xsd:simpleType>
        <xsd:restriction base="dms:Boolean"/>
      </xsd:simpleType>
    </xsd:element>
    <xsd:element name="HandoffToMSDN" ma:index="44" nillable="true" ma:displayName="Handoff To MSDN Date" ma:default="" ma:internalName="HandoffToMSDN" ma:readOnly="false">
      <xsd:simpleType>
        <xsd:restriction base="dms:DateTime"/>
      </xsd:simpleType>
    </xsd:element>
    <xsd:element name="InProjectListLookup" ma:index="45" nillable="true" ma:displayName="InProjectListLookup" ma:list="{9E343742-310B-4684-A24C-1D137CB4B230}" ma:internalName="InProjectListLookup" ma:readOnly="true" ma:showField="InProjectLis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InstallLocation" ma:index="46" nillable="true" ma:displayName="Install Location" ma:default="" ma:internalName="TPInstallLocation">
      <xsd:simpleType>
        <xsd:restriction base="dms:Text"/>
      </xsd:simpleType>
    </xsd:element>
    <xsd:element name="InternalTagsTaxHTField0" ma:index="48" nillable="true" ma:taxonomy="true" ma:internalName="InternalTagsTaxHTField0" ma:taxonomyFieldName="InternalTags" ma:displayName="Internal Tags" ma:readOnly="false" ma:default="" ma:fieldId="{1490b8a4-2706-41ec-b5e3-73176dccf34e}" ma:taxonomyMulti="true" ma:sspId="8f79753a-75d3-41f5-8ca3-40b843941b4f" ma:termSetId="82b6639e-f7fc-4c18-ad2d-003a6e707765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IntlLangReview" ma:index="49" nillable="true" ma:displayName="Intl Lang QA Review Required?" ma:default="" ma:internalName="IntlLangReview" ma:readOnly="false">
      <xsd:simpleType>
        <xsd:restriction base="dms:Boolean"/>
      </xsd:simpleType>
    </xsd:element>
    <xsd:element name="IntlLangReviewer" ma:index="50" nillable="true" ma:displayName="Intl Lang QA Reviewer" ma:default="" ma:internalName="IntlLangReviewer" ma:readOnly="false">
      <xsd:simpleType>
        <xsd:restriction base="dms:Text"/>
      </xsd:simpleType>
    </xsd:element>
    <xsd:element name="MarketSpecific" ma:index="51" nillable="true" ma:displayName="Is Market Specific?" ma:default="" ma:internalName="MarketSpecific" ma:readOnly="false">
      <xsd:simpleType>
        <xsd:restriction base="dms:Boolean"/>
      </xsd:simpleType>
    </xsd:element>
    <xsd:element name="LastCompleteVersionLookup" ma:index="52" nillable="true" ma:displayName="Last Complete Version Lookup" ma:default="" ma:list="{9E343742-310B-4684-A24C-1D137CB4B230}" ma:internalName="LastCompleteVersionLookup" ma:readOnly="true" ma:showField="LastComplete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HandOff" ma:index="53" nillable="true" ma:displayName="Last Hand-off" ma:default="" ma:internalName="LastHandOff" ma:readOnly="false">
      <xsd:simpleType>
        <xsd:restriction base="dms:DateTime"/>
      </xsd:simpleType>
    </xsd:element>
    <xsd:element name="LastModifiedDateTime" ma:index="54" nillable="true" ma:displayName="Last Modified Date" ma:default="" ma:internalName="LastModifiedDateTime" ma:readOnly="false">
      <xsd:simpleType>
        <xsd:restriction base="dms:DateTime"/>
      </xsd:simpleType>
    </xsd:element>
    <xsd:element name="LastPreviewErrorLookup" ma:index="55" nillable="true" ma:displayName="Last Preview Attempt Error" ma:default="" ma:list="{9E343742-310B-4684-A24C-1D137CB4B230}" ma:internalName="LastPreviewErrorLookup" ma:readOnly="true" ma:showField="LastPreviewError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ResultLookup" ma:index="56" nillable="true" ma:displayName="Last Preview Attempt Result" ma:default="" ma:list="{9E343742-310B-4684-A24C-1D137CB4B230}" ma:internalName="LastPreviewResultLookup" ma:readOnly="true" ma:showField="LastPreviewResul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AttemptDateLookup" ma:index="57" nillable="true" ma:displayName="Last Preview Attempted On" ma:default="" ma:list="{9E343742-310B-4684-A24C-1D137CB4B230}" ma:internalName="LastPreviewAttemptDateLookup" ma:readOnly="true" ma:showField="LastPreviewAttemptDat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edByLookup" ma:index="58" nillable="true" ma:displayName="Last Previewed By" ma:default="" ma:list="{9E343742-310B-4684-A24C-1D137CB4B230}" ma:internalName="LastPreviewedByLookup" ma:readOnly="true" ma:showField="LastPreviewedBy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TimeLookup" ma:index="59" nillable="true" ma:displayName="Last Previewed Date" ma:default="" ma:list="{9E343742-310B-4684-A24C-1D137CB4B230}" ma:internalName="LastPreviewTimeLookup" ma:readOnly="true" ma:showField="LastPreviewTi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VersionLookup" ma:index="60" nillable="true" ma:displayName="Last Previewed Version" ma:default="" ma:list="{9E343742-310B-4684-A24C-1D137CB4B230}" ma:internalName="LastPreviewVersionLookup" ma:readOnly="true" ma:showField="LastPreview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rrorLookup" ma:index="61" nillable="true" ma:displayName="Last Publish Attempt Error" ma:default="" ma:list="{9E343742-310B-4684-A24C-1D137CB4B230}" ma:internalName="LastPublishErrorLookup" ma:readOnly="true" ma:showField="LastPublishError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ResultLookup" ma:index="62" nillable="true" ma:displayName="Last Publish Attempt Result" ma:default="" ma:list="{9E343742-310B-4684-A24C-1D137CB4B230}" ma:internalName="LastPublishResultLookup" ma:readOnly="true" ma:showField="LastPublishResul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AttemptDateLookup" ma:index="63" nillable="true" ma:displayName="Last Publish Attempted On" ma:default="" ma:list="{9E343742-310B-4684-A24C-1D137CB4B230}" ma:internalName="LastPublishAttemptDateLookup" ma:readOnly="true" ma:showField="LastPublishAttemptDat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dByLookup" ma:index="64" nillable="true" ma:displayName="Last Published By" ma:default="" ma:list="{9E343742-310B-4684-A24C-1D137CB4B230}" ma:internalName="LastPublishedByLookup" ma:readOnly="true" ma:showField="LastPublishedBy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TimeLookup" ma:index="65" nillable="true" ma:displayName="Last Published Date" ma:default="" ma:list="{9E343742-310B-4684-A24C-1D137CB4B230}" ma:internalName="LastPublishTimeLookup" ma:readOnly="true" ma:showField="LastPublishTi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VersionLookup" ma:index="66" nillable="true" ma:displayName="Last Published Version" ma:default="" ma:list="{9E343742-310B-4684-A24C-1D137CB4B230}" ma:internalName="LastPublishVersionLookup" ma:readOnly="true" ma:showField="LastPublish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LaunchHelpLinkType" ma:index="67" nillable="true" ma:displayName="Launch Help Link Type" ma:default="Template" ma:internalName="TPLaunchHelpLinkType">
      <xsd:simpleType>
        <xsd:restriction base="dms:Choice">
          <xsd:enumeration value="Template"/>
          <xsd:enumeration value="Training"/>
          <xsd:enumeration value="URL"/>
          <xsd:enumeration value="None"/>
        </xsd:restriction>
      </xsd:simpleType>
    </xsd:element>
    <xsd:element name="LegacyData" ma:index="68" nillable="true" ma:displayName="Legacy Data" ma:default="" ma:internalName="LegacyData" ma:readOnly="false">
      <xsd:simpleType>
        <xsd:restriction base="dms:Note"/>
      </xsd:simpleType>
    </xsd:element>
    <xsd:element name="TPLaunchHelpLink" ma:index="69" nillable="true" ma:displayName="Link to Launch Help Topic" ma:default="" ma:internalName="TPLaunchHelpLink">
      <xsd:simpleType>
        <xsd:restriction base="dms:Text"/>
      </xsd:simpleType>
    </xsd:element>
    <xsd:element name="LocComments" ma:index="70" nillable="true" ma:displayName="Loc Approval Comments" ma:default="" ma:internalName="LocComments" ma:readOnly="false">
      <xsd:simpleType>
        <xsd:restriction base="dms:Note"/>
      </xsd:simpleType>
    </xsd:element>
    <xsd:element name="LocLastLocAttemptVersionLookup" ma:index="71" nillable="true" ma:displayName="Loc Last Loc Attempt Version" ma:default="" ma:list="{7DD1DCEC-E449-43D3-891F-7DC62F62AD21}" ma:internalName="LocLastLocAttemptVersionLookup" ma:readOnly="false" ma:showField="LastLocAttemptVersion" ma:web="4873beb7-5857-4685-be1f-d57550cc96cc">
      <xsd:simpleType>
        <xsd:restriction base="dms:Lookup"/>
      </xsd:simpleType>
    </xsd:element>
    <xsd:element name="LocLastLocAttemptVersionTypeLookup" ma:index="72" nillable="true" ma:displayName="Loc Last Loc Attempt Version Type" ma:default="" ma:list="{7DD1DCEC-E449-43D3-891F-7DC62F62AD21}" ma:internalName="LocLastLocAttemptVersionTypeLookup" ma:readOnly="true" ma:showField="LastLocAttemptVersionType" ma:web="4873beb7-5857-4685-be1f-d57550cc96cc">
      <xsd:simpleType>
        <xsd:restriction base="dms:Lookup"/>
      </xsd:simpleType>
    </xsd:element>
    <xsd:element name="LocManualTestRequired" ma:index="73" nillable="true" ma:displayName="Loc Manual Test Required" ma:default="" ma:internalName="LocManualTestRequired" ma:readOnly="false">
      <xsd:simpleType>
        <xsd:restriction base="dms:Boolean"/>
      </xsd:simpleType>
    </xsd:element>
    <xsd:element name="LocMarketGroupTiers2" ma:index="74" nillable="true" ma:displayName="Loc Market Group Tiers" ma:internalName="LocMarketGroupTiers2" ma:readOnly="false">
      <xsd:simpleType>
        <xsd:restriction base="dms:Unknown"/>
      </xsd:simpleType>
    </xsd:element>
    <xsd:element name="LocNewPublishedVersionLookup" ma:index="75" nillable="true" ma:displayName="Loc New Published Version Lookup" ma:default="" ma:list="{7DD1DCEC-E449-43D3-891F-7DC62F62AD21}" ma:internalName="LocNewPublishedVersionLookup" ma:readOnly="true" ma:showField="NewPublishedVersion" ma:web="4873beb7-5857-4685-be1f-d57550cc96cc">
      <xsd:simpleType>
        <xsd:restriction base="dms:Lookup"/>
      </xsd:simpleType>
    </xsd:element>
    <xsd:element name="LocOverallHandbackStatusLookup" ma:index="76" nillable="true" ma:displayName="Loc Overall Handback Status" ma:default="" ma:list="{7DD1DCEC-E449-43D3-891F-7DC62F62AD21}" ma:internalName="LocOverallHandbackStatusLookup" ma:readOnly="true" ma:showField="OverallHandbackStatus" ma:web="4873beb7-5857-4685-be1f-d57550cc96cc">
      <xsd:simpleType>
        <xsd:restriction base="dms:Lookup"/>
      </xsd:simpleType>
    </xsd:element>
    <xsd:element name="LocOverallLocStatusLookup" ma:index="77" nillable="true" ma:displayName="Loc Overall Localize Status" ma:default="" ma:list="{7DD1DCEC-E449-43D3-891F-7DC62F62AD21}" ma:internalName="LocOverallLocStatusLookup" ma:readOnly="true" ma:showField="OverallLocStatus" ma:web="4873beb7-5857-4685-be1f-d57550cc96cc">
      <xsd:simpleType>
        <xsd:restriction base="dms:Lookup"/>
      </xsd:simpleType>
    </xsd:element>
    <xsd:element name="LocOverallPreviewStatusLookup" ma:index="78" nillable="true" ma:displayName="Loc Overall Preview Status" ma:default="" ma:list="{7DD1DCEC-E449-43D3-891F-7DC62F62AD21}" ma:internalName="LocOverallPreviewStatusLookup" ma:readOnly="true" ma:showField="OverallPreviewStatus" ma:web="4873beb7-5857-4685-be1f-d57550cc96cc">
      <xsd:simpleType>
        <xsd:restriction base="dms:Lookup"/>
      </xsd:simpleType>
    </xsd:element>
    <xsd:element name="LocOverallPublishStatusLookup" ma:index="79" nillable="true" ma:displayName="Loc Overall Publish Status" ma:default="" ma:list="{7DD1DCEC-E449-43D3-891F-7DC62F62AD21}" ma:internalName="LocOverallPublishStatusLookup" ma:readOnly="true" ma:showField="OverallPublishStatus" ma:web="4873beb7-5857-4685-be1f-d57550cc96cc">
      <xsd:simpleType>
        <xsd:restriction base="dms:Lookup"/>
      </xsd:simpleType>
    </xsd:element>
    <xsd:element name="IntlLocPriority" ma:index="80" nillable="true" ma:displayName="Loc Priority" ma:default="" ma:internalName="IntlLocPriority" ma:readOnly="false">
      <xsd:simpleType>
        <xsd:restriction base="dms:Unknown"/>
      </xsd:simpleType>
    </xsd:element>
    <xsd:element name="LocProcessedForHandoffsLookup" ma:index="81" nillable="true" ma:displayName="Loc Processed For Handoffs" ma:default="" ma:list="{7DD1DCEC-E449-43D3-891F-7DC62F62AD21}" ma:internalName="LocProcessedForHandoffsLookup" ma:readOnly="true" ma:showField="ProcessedForHandoffs" ma:web="4873beb7-5857-4685-be1f-d57550cc96cc">
      <xsd:simpleType>
        <xsd:restriction base="dms:Lookup"/>
      </xsd:simpleType>
    </xsd:element>
    <xsd:element name="LocProcessedForMarketsLookup" ma:index="82" nillable="true" ma:displayName="Loc Processed For Markets" ma:default="" ma:list="{7DD1DCEC-E449-43D3-891F-7DC62F62AD21}" ma:internalName="LocProcessedForMarketsLookup" ma:readOnly="true" ma:showField="ProcessedForMarkets" ma:web="4873beb7-5857-4685-be1f-d57550cc96cc">
      <xsd:simpleType>
        <xsd:restriction base="dms:Lookup"/>
      </xsd:simpleType>
    </xsd:element>
    <xsd:element name="LocPublishedDependentAssetsLookup" ma:index="83" nillable="true" ma:displayName="Loc Published Dependent Assets" ma:default="" ma:list="{7DD1DCEC-E449-43D3-891F-7DC62F62AD21}" ma:internalName="LocPublishedDependentAssetsLookup" ma:readOnly="true" ma:showField="PublishedDependentAssets" ma:web="4873beb7-5857-4685-be1f-d57550cc96cc">
      <xsd:simpleType>
        <xsd:restriction base="dms:Lookup"/>
      </xsd:simpleType>
    </xsd:element>
    <xsd:element name="LocPublishedLinkedAssetsLookup" ma:index="84" nillable="true" ma:displayName="Loc Published Linked Assets" ma:default="" ma:list="{7DD1DCEC-E449-43D3-891F-7DC62F62AD21}" ma:internalName="LocPublishedLinkedAssetsLookup" ma:readOnly="true" ma:showField="PublishedLinkedAssets" ma:web="4873beb7-5857-4685-be1f-d57550cc96cc">
      <xsd:simpleType>
        <xsd:restriction base="dms:Lookup"/>
      </xsd:simpleType>
    </xsd:element>
    <xsd:element name="LocRecommendedHandoff" ma:index="85" nillable="true" ma:displayName="Loc Recommended Handoff" ma:default="" ma:indexed="true" ma:internalName="LocRecommendedHandoff" ma:readOnly="false">
      <xsd:simpleType>
        <xsd:restriction base="dms:Text"/>
      </xsd:simpleType>
    </xsd:element>
    <xsd:element name="LocalizationTagsTaxHTField0" ma:index="87" nillable="true" ma:taxonomy="true" ma:internalName="LocalizationTagsTaxHTField0" ma:taxonomyFieldName="LocalizationTags" ma:displayName="Localization Tags" ma:readOnly="false" ma:default="" ma:fieldId="{00f02cb3-2c7c-424a-9c61-10e9b6878429}" ma:taxonomyMulti="true" ma:sspId="8f79753a-75d3-41f5-8ca3-40b843941b4f" ma:termSetId="5b7703a5-8e8b-4b58-8b31-1cea35331da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MachineTranslated" ma:index="88" nillable="true" ma:displayName="Machine Translated" ma:default="" ma:internalName="MachineTranslated" ma:readOnly="false">
      <xsd:simpleType>
        <xsd:restriction base="dms:Boolean"/>
      </xsd:simpleType>
    </xsd:element>
    <xsd:element name="Manager" ma:index="89" nillable="true" ma:displayName="Manager" ma:hidden="true" ma:internalName="Manager" ma:readOnly="false">
      <xsd:simpleType>
        <xsd:restriction base="dms:Text"/>
      </xsd:simpleType>
    </xsd:element>
    <xsd:element name="Markets" ma:index="90" nillable="true" ma:displayName="Markets" ma:default="" ma:description="Leave blank to show in all markets" ma:list="{2FBD1B11-2ACE-4FDC-B5A3-635D4ADF6F1B}" ma:internalName="Markets" ma:readOnly="false" ma:showField="MarketNa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Milestone" ma:index="91" nillable="true" ma:displayName="Milestone" ma:default="" ma:internalName="Milestone" ma:readOnly="false">
      <xsd:simpleType>
        <xsd:restriction base="dms:Unknown"/>
      </xsd:simpleType>
    </xsd:element>
    <xsd:element name="TPNamespace" ma:index="94" nillable="true" ma:displayName="Namespace" ma:default="" ma:internalName="TPNamespace">
      <xsd:simpleType>
        <xsd:restriction base="dms:Text"/>
      </xsd:simpleType>
    </xsd:element>
    <xsd:element name="NumericId" ma:index="95" nillable="true" ma:displayName="Numeric ID" ma:default="" ma:indexed="true" ma:internalName="NumericId" ma:readOnly="false">
      <xsd:simpleType>
        <xsd:restriction base="dms:Number"/>
      </xsd:simpleType>
    </xsd:element>
    <xsd:element name="NumOfRatingsLookup" ma:index="96" nillable="true" ma:displayName="NumOfRatings" ma:default="" ma:list="{9E343742-310B-4684-A24C-1D137CB4B230}" ma:internalName="NumOfRatingsLookup" ma:readOnly="true" ma:showField="NumOfRatings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OOCacheId" ma:index="97" nillable="true" ma:displayName="OOCacheId" ma:internalName="OOCacheId" ma:readOnly="false">
      <xsd:simpleType>
        <xsd:restriction base="dms:Text"/>
      </xsd:simpleType>
    </xsd:element>
    <xsd:element name="OpenTemplate" ma:index="98" nillable="true" ma:displayName="Open Template" ma:default="true" ma:internalName="OpenTemplate">
      <xsd:simpleType>
        <xsd:restriction base="dms:Boolean"/>
      </xsd:simpleType>
    </xsd:element>
    <xsd:element name="OriginAsset" ma:index="99" nillable="true" ma:displayName="Origin Asset" ma:default="" ma:internalName="OriginAsset" ma:readOnly="false">
      <xsd:simpleType>
        <xsd:restriction base="dms:Text"/>
      </xsd:simpleType>
    </xsd:element>
    <xsd:element name="OriginalRelease" ma:index="100" nillable="true" ma:displayName="Original Release" ma:default="15" ma:internalName="OriginalRelease" ma:readOnly="false">
      <xsd:simpleType>
        <xsd:restriction base="dms:Choice">
          <xsd:enumeration value="14"/>
          <xsd:enumeration value="15"/>
          <xsd:enumeration value="16"/>
        </xsd:restriction>
      </xsd:simpleType>
    </xsd:element>
    <xsd:element name="OriginalSourceMarket" ma:index="101" nillable="true" ma:displayName="Original Source Market Group" ma:default="" ma:internalName="OriginalSourceMarket" ma:readOnly="false">
      <xsd:simpleType>
        <xsd:restriction base="dms:Text"/>
      </xsd:simpleType>
    </xsd:element>
    <xsd:element name="OutputCachingOn" ma:index="102" nillable="true" ma:displayName="Output Caching" ma:default="true" ma:hidden="true" ma:internalName="OutputCachingOn" ma:readOnly="false">
      <xsd:simpleType>
        <xsd:restriction base="dms:Boolean"/>
      </xsd:simpleType>
    </xsd:element>
    <xsd:element name="ParentAssetId" ma:index="103" nillable="true" ma:displayName="Parent Asset Id" ma:default="" ma:internalName="ParentAssetId" ma:readOnly="false">
      <xsd:simpleType>
        <xsd:restriction base="dms:Text"/>
      </xsd:simpleType>
    </xsd:element>
    <xsd:element name="PlannedPubDate" ma:index="104" nillable="true" ma:displayName="Planned Publish Date" ma:default="" ma:indexed="true" ma:internalName="PlannedPubDate" ma:readOnly="false">
      <xsd:simpleType>
        <xsd:restriction base="dms:DateTime"/>
      </xsd:simpleType>
    </xsd:element>
    <xsd:element name="PolicheckWords" ma:index="105" nillable="true" ma:displayName="Policheck Words" ma:default="" ma:internalName="PolicheckWords" ma:readOnly="false">
      <xsd:simpleType>
        <xsd:restriction base="dms:Text"/>
      </xsd:simpleType>
    </xsd:element>
    <xsd:element name="BusinessGroup" ma:index="106" nillable="true" ma:displayName="Product Division Owner" ma:default="" ma:internalName="BusinessGroup" ma:readOnly="false">
      <xsd:simpleType>
        <xsd:restriction base="dms:Unknown"/>
      </xsd:simpleType>
    </xsd:element>
    <xsd:element name="UAProjectedTotalWords" ma:index="107" nillable="true" ma:displayName="Projected Word Count" ma:default="" ma:internalName="UAProjectedTotalWords" ma:readOnly="false">
      <xsd:simpleType>
        <xsd:restriction base="dms:Unknown"/>
      </xsd:simpleType>
    </xsd:element>
    <xsd:element name="Provider" ma:index="108" nillable="true" ma:displayName="Provider" ma:default="" ma:internalName="Provider" ma:readOnly="false">
      <xsd:simpleType>
        <xsd:restriction base="dms:Unknown"/>
      </xsd:simpleType>
    </xsd:element>
    <xsd:element name="Providers" ma:index="109" nillable="true" ma:displayName="Providers" ma:default="" ma:internalName="Providers">
      <xsd:simpleType>
        <xsd:restriction base="dms:Unknown"/>
      </xsd:simpleType>
    </xsd:element>
    <xsd:element name="PublishStatusLookup" ma:index="110" nillable="true" ma:displayName="Publish Status" ma:default="" ma:list="{9E343742-310B-4684-A24C-1D137CB4B230}" ma:internalName="PublishStatusLookup" ma:readOnly="false" ma:showField="PublishStatus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PublishTargets" ma:index="111" nillable="true" ma:displayName="Publish Target" ma:default="OfficeOnlineVNext" ma:internalName="PublishTargets" ma:readOnly="false">
      <xsd:simpleType>
        <xsd:restriction base="dms:Unknown"/>
      </xsd:simpleType>
    </xsd:element>
    <xsd:element name="RecommendationsModifier" ma:index="112" nillable="true" ma:displayName="Recommendations Modifier" ma:default="" ma:internalName="RecommendationsModifier" ma:readOnly="false">
      <xsd:simpleType>
        <xsd:restriction base="dms:Number"/>
      </xsd:simpleType>
    </xsd:element>
    <xsd:element name="ArtSampleDocs" ma:index="113" nillable="true" ma:displayName="Sample Docs" ma:default="" ma:hidden="true" ma:internalName="ArtSampleDocs" ma:readOnly="false">
      <xsd:simpleType>
        <xsd:restriction base="dms:Text"/>
      </xsd:simpleType>
    </xsd:element>
    <xsd:element name="ScenarioTagsTaxHTField0" ma:index="115" nillable="true" ma:taxonomy="true" ma:internalName="ScenarioTagsTaxHTField0" ma:taxonomyFieldName="ScenarioTags" ma:displayName="Scenarios" ma:readOnly="false" ma:default="" ma:fieldId="{93aef74d-6c78-4815-8310-51477dceeccc}" ma:taxonomyMulti="true" ma:sspId="8f79753a-75d3-41f5-8ca3-40b843941b4f" ma:termSetId="4b7d5f16-e2f2-4fc0-bab3-6e8b931e57d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ShowIn" ma:index="117" nillable="true" ma:displayName="Show In" ma:default="Show everywhere" ma:internalName="ShowIn" ma:readOnly="false">
      <xsd:simpleType>
        <xsd:restriction base="dms:Choice">
          <xsd:enumeration value="Hide on web"/>
          <xsd:enumeration value="On Web no search"/>
          <xsd:enumeration value="Show everywhere"/>
          <xsd:enumeration value="Special use only"/>
        </xsd:restriction>
      </xsd:simpleType>
    </xsd:element>
    <xsd:element name="SourceTitle" ma:index="118" nillable="true" ma:displayName="Source Title" ma:default="" ma:indexed="true" ma:internalName="SourceTitle" ma:readOnly="false">
      <xsd:simpleType>
        <xsd:restriction base="dms:Text"/>
      </xsd:simpleType>
    </xsd:element>
    <xsd:element name="CSXSubmissionDate" ma:index="119" nillable="true" ma:displayName="Submission Date" ma:default="" ma:internalName="CSXSubmissionDate" ma:readOnly="false">
      <xsd:simpleType>
        <xsd:restriction base="dms:DateTime"/>
      </xsd:simpleType>
    </xsd:element>
    <xsd:element name="SubmitterId" ma:index="120" nillable="true" ma:displayName="Submitter ID" ma:default="" ma:internalName="SubmitterId" ma:readOnly="false">
      <xsd:simpleType>
        <xsd:restriction base="dms:Text"/>
      </xsd:simpleType>
    </xsd:element>
    <xsd:element name="TaxCatchAll" ma:index="121" nillable="true" ma:displayName="Taxonomy Catch All Column" ma:hidden="true" ma:list="{530f955b-6704-4601-bd83-f81d87f1e440}" ma:internalName="TaxCatchAll" ma:showField="CatchAllData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22" nillable="true" ma:displayName="Taxonomy Catch All Column1" ma:hidden="true" ma:list="{530f955b-6704-4601-bd83-f81d87f1e440}" ma:internalName="TaxCatchAllLabel" ma:readOnly="true" ma:showField="CatchAllDataLabel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emplateStatus" ma:index="123" nillable="true" ma:displayName="Template Status" ma:default="" ma:internalName="TemplateStatus">
      <xsd:simpleType>
        <xsd:restriction base="dms:Unknown"/>
      </xsd:simpleType>
    </xsd:element>
    <xsd:element name="TemplateTemplateType" ma:index="124" nillable="true" ma:displayName="Template Type" ma:default="" ma:internalName="TemplateTemplateType">
      <xsd:simpleType>
        <xsd:restriction base="dms:Unknown"/>
      </xsd:simpleType>
    </xsd:element>
    <xsd:element name="ThumbnailAssetId" ma:index="125" nillable="true" ma:displayName="Thumbnail Image Asset" ma:default="" ma:internalName="ThumbnailAssetId" ma:readOnly="false">
      <xsd:simpleType>
        <xsd:restriction base="dms:Text"/>
      </xsd:simpleType>
    </xsd:element>
    <xsd:element name="TimesCloned" ma:index="126" nillable="true" ma:displayName="Times Cloned" ma:default="" ma:internalName="TimesCloned" ma:readOnly="false">
      <xsd:simpleType>
        <xsd:restriction base="dms:Number"/>
      </xsd:simpleType>
    </xsd:element>
    <xsd:element name="TrustLevel" ma:index="128" nillable="true" ma:displayName="Trust Level" ma:default="1 Microsoft Managed Content" ma:internalName="TrustLevel" ma:readOnly="false">
      <xsd:simpleType>
        <xsd:restriction base="dms:Unknown"/>
      </xsd:simpleType>
    </xsd:element>
    <xsd:element name="UALocComments" ma:index="129" nillable="true" ma:displayName="UA Loc Comments" ma:default="" ma:internalName="UALocComments" ma:readOnly="false">
      <xsd:simpleType>
        <xsd:restriction base="dms:Note"/>
      </xsd:simpleType>
    </xsd:element>
    <xsd:element name="UALocRecommendation" ma:index="130" nillable="true" ma:displayName="UA Loc Recommendation" ma:default="Localize" ma:internalName="UALocRecommendation" ma:readOnly="false">
      <xsd:simpleType>
        <xsd:restriction base="dms:Choice">
          <xsd:enumeration value="Localize"/>
          <xsd:enumeration value="Never Localize"/>
          <xsd:enumeration value="Priority Localize"/>
        </xsd:restriction>
      </xsd:simpleType>
    </xsd:element>
    <xsd:element name="UANotes" ma:index="131" nillable="true" ma:displayName="UA Notes" ma:default="" ma:internalName="UANotes" ma:readOnly="false">
      <xsd:simpleType>
        <xsd:restriction base="dms:Note"/>
      </xsd:simpleType>
    </xsd:element>
    <xsd:element name="TPAppVersion" ma:index="132" nillable="true" ma:displayName="Version" ma:default="" ma:internalName="TPAppVersion">
      <xsd:simpleType>
        <xsd:restriction base="dms:Text"/>
      </xsd:simpleType>
    </xsd:element>
    <xsd:element name="VoteCount" ma:index="133" nillable="true" ma:displayName="Vote Count" ma:default="" ma:internalName="VoteCount" ma:readOnly="fals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22" ma:displayName="Content Type"/>
        <xsd:element ref="dc:title" minOccurs="0" maxOccurs="1" ma:index="127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DirectSourceMarket xmlns="4873beb7-5857-4685-be1f-d57550cc96cc" xsi:nil="true"/>
    <ApprovalStatus xmlns="4873beb7-5857-4685-be1f-d57550cc96cc">InProgress</ApprovalStatus>
    <MarketSpecific xmlns="4873beb7-5857-4685-be1f-d57550cc96cc">false</MarketSpecific>
    <LocComments xmlns="4873beb7-5857-4685-be1f-d57550cc96cc" xsi:nil="true"/>
    <ThumbnailAssetId xmlns="4873beb7-5857-4685-be1f-d57550cc96cc" xsi:nil="true"/>
    <PrimaryImageGen xmlns="4873beb7-5857-4685-be1f-d57550cc96cc">false</PrimaryImageGen>
    <LegacyData xmlns="4873beb7-5857-4685-be1f-d57550cc96cc" xsi:nil="true"/>
    <LocRecommendedHandoff xmlns="4873beb7-5857-4685-be1f-d57550cc96cc" xsi:nil="true"/>
    <BusinessGroup xmlns="4873beb7-5857-4685-be1f-d57550cc96cc" xsi:nil="true"/>
    <BlockPublish xmlns="4873beb7-5857-4685-be1f-d57550cc96cc">false</BlockPublish>
    <TPFriendlyName xmlns="4873beb7-5857-4685-be1f-d57550cc96cc" xsi:nil="true"/>
    <NumericId xmlns="4873beb7-5857-4685-be1f-d57550cc96cc" xsi:nil="true"/>
    <APEditor xmlns="4873beb7-5857-4685-be1f-d57550cc96cc">
      <UserInfo>
        <DisplayName/>
        <AccountId xsi:nil="true"/>
        <AccountType/>
      </UserInfo>
    </APEditor>
    <SourceTitle xmlns="4873beb7-5857-4685-be1f-d57550cc96cc" xsi:nil="true"/>
    <OpenTemplate xmlns="4873beb7-5857-4685-be1f-d57550cc96cc">true</OpenTemplate>
    <UALocComments xmlns="4873beb7-5857-4685-be1f-d57550cc96cc" xsi:nil="true"/>
    <ParentAssetId xmlns="4873beb7-5857-4685-be1f-d57550cc96cc" xsi:nil="true"/>
    <IntlLangReviewDate xmlns="4873beb7-5857-4685-be1f-d57550cc96cc" xsi:nil="true"/>
    <FeatureTagsTaxHTField0 xmlns="4873beb7-5857-4685-be1f-d57550cc96cc">
      <Terms xmlns="http://schemas.microsoft.com/office/infopath/2007/PartnerControls"/>
    </FeatureTagsTaxHTField0>
    <PublishStatusLookup xmlns="4873beb7-5857-4685-be1f-d57550cc96cc">
      <Value>1360506</Value>
    </PublishStatusLookup>
    <Providers xmlns="4873beb7-5857-4685-be1f-d57550cc96cc" xsi:nil="true"/>
    <MachineTranslated xmlns="4873beb7-5857-4685-be1f-d57550cc96cc">false</MachineTranslated>
    <OriginalSourceMarket xmlns="4873beb7-5857-4685-be1f-d57550cc96cc" xsi:nil="true"/>
    <APDescription xmlns="4873beb7-5857-4685-be1f-d57550cc96cc" xsi:nil="true"/>
    <ClipArtFilename xmlns="4873beb7-5857-4685-be1f-d57550cc96cc" xsi:nil="true"/>
    <ContentItem xmlns="4873beb7-5857-4685-be1f-d57550cc96cc" xsi:nil="true"/>
    <TPInstallLocation xmlns="4873beb7-5857-4685-be1f-d57550cc96cc" xsi:nil="true"/>
    <PublishTargets xmlns="4873beb7-5857-4685-be1f-d57550cc96cc">OfficeOnlineVNext</PublishTargets>
    <TimesCloned xmlns="4873beb7-5857-4685-be1f-d57550cc96cc" xsi:nil="true"/>
    <AssetStart xmlns="4873beb7-5857-4685-be1f-d57550cc96cc">2011-12-12T13:37:00+00:00</AssetStart>
    <Provider xmlns="4873beb7-5857-4685-be1f-d57550cc96cc" xsi:nil="true"/>
    <AcquiredFrom xmlns="4873beb7-5857-4685-be1f-d57550cc96cc">Internal MS</AcquiredFrom>
    <FriendlyTitle xmlns="4873beb7-5857-4685-be1f-d57550cc96cc" xsi:nil="true"/>
    <LastHandOff xmlns="4873beb7-5857-4685-be1f-d57550cc96cc" xsi:nil="true"/>
    <TPClientViewer xmlns="4873beb7-5857-4685-be1f-d57550cc96cc" xsi:nil="true"/>
    <UACurrentWords xmlns="4873beb7-5857-4685-be1f-d57550cc96cc" xsi:nil="true"/>
    <ArtSampleDocs xmlns="4873beb7-5857-4685-be1f-d57550cc96cc" xsi:nil="true"/>
    <UALocRecommendation xmlns="4873beb7-5857-4685-be1f-d57550cc96cc">Localize</UALocRecommendation>
    <Manager xmlns="4873beb7-5857-4685-be1f-d57550cc96cc" xsi:nil="true"/>
    <ShowIn xmlns="4873beb7-5857-4685-be1f-d57550cc96cc">Show everywhere</ShowIn>
    <UANotes xmlns="4873beb7-5857-4685-be1f-d57550cc96cc" xsi:nil="true"/>
    <TemplateStatus xmlns="4873beb7-5857-4685-be1f-d57550cc96cc">Complete</TemplateStatus>
    <InternalTagsTaxHTField0 xmlns="4873beb7-5857-4685-be1f-d57550cc96cc">
      <Terms xmlns="http://schemas.microsoft.com/office/infopath/2007/PartnerControls"/>
    </InternalTagsTaxHTField0>
    <CSXHash xmlns="4873beb7-5857-4685-be1f-d57550cc96cc" xsi:nil="true"/>
    <Downloads xmlns="4873beb7-5857-4685-be1f-d57550cc96cc">0</Downloads>
    <VoteCount xmlns="4873beb7-5857-4685-be1f-d57550cc96cc" xsi:nil="true"/>
    <OOCacheId xmlns="4873beb7-5857-4685-be1f-d57550cc96cc" xsi:nil="true"/>
    <IsDeleted xmlns="4873beb7-5857-4685-be1f-d57550cc96cc">false</IsDeleted>
    <AssetExpire xmlns="4873beb7-5857-4685-be1f-d57550cc96cc">2035-01-01T08:00:00+00:00</AssetExpire>
    <DSATActionTaken xmlns="4873beb7-5857-4685-be1f-d57550cc96cc" xsi:nil="true"/>
    <CSXSubmissionMarket xmlns="4873beb7-5857-4685-be1f-d57550cc96cc" xsi:nil="true"/>
    <TPExecutable xmlns="4873beb7-5857-4685-be1f-d57550cc96cc" xsi:nil="true"/>
    <SubmitterId xmlns="4873beb7-5857-4685-be1f-d57550cc96cc" xsi:nil="true"/>
    <EditorialTags xmlns="4873beb7-5857-4685-be1f-d57550cc96cc" xsi:nil="true"/>
    <ApprovalLog xmlns="4873beb7-5857-4685-be1f-d57550cc96cc" xsi:nil="true"/>
    <AssetType xmlns="4873beb7-5857-4685-be1f-d57550cc96cc">TP</AssetType>
    <BugNumber xmlns="4873beb7-5857-4685-be1f-d57550cc96cc" xsi:nil="true"/>
    <CSXSubmissionDate xmlns="4873beb7-5857-4685-be1f-d57550cc96cc" xsi:nil="true"/>
    <CSXUpdate xmlns="4873beb7-5857-4685-be1f-d57550cc96cc">false</CSXUpdate>
    <Milestone xmlns="4873beb7-5857-4685-be1f-d57550cc96cc" xsi:nil="true"/>
    <RecommendationsModifier xmlns="4873beb7-5857-4685-be1f-d57550cc96cc" xsi:nil="true"/>
    <OriginAsset xmlns="4873beb7-5857-4685-be1f-d57550cc96cc" xsi:nil="true"/>
    <TPComponent xmlns="4873beb7-5857-4685-be1f-d57550cc96cc" xsi:nil="true"/>
    <AssetId xmlns="4873beb7-5857-4685-be1f-d57550cc96cc">TP102801108</AssetId>
    <IntlLocPriority xmlns="4873beb7-5857-4685-be1f-d57550cc96cc" xsi:nil="true"/>
    <PolicheckWords xmlns="4873beb7-5857-4685-be1f-d57550cc96cc" xsi:nil="true"/>
    <TPLaunchHelpLink xmlns="4873beb7-5857-4685-be1f-d57550cc96cc" xsi:nil="true"/>
    <TPApplication xmlns="4873beb7-5857-4685-be1f-d57550cc96cc" xsi:nil="true"/>
    <CrawlForDependencies xmlns="4873beb7-5857-4685-be1f-d57550cc96cc">false</CrawlForDependencies>
    <HandoffToMSDN xmlns="4873beb7-5857-4685-be1f-d57550cc96cc" xsi:nil="true"/>
    <PlannedPubDate xmlns="4873beb7-5857-4685-be1f-d57550cc96cc" xsi:nil="true"/>
    <IntlLangReviewer xmlns="4873beb7-5857-4685-be1f-d57550cc96cc" xsi:nil="true"/>
    <TrustLevel xmlns="4873beb7-5857-4685-be1f-d57550cc96cc">1 Microsoft Managed Content</TrustLevel>
    <LocLastLocAttemptVersionLookup xmlns="4873beb7-5857-4685-be1f-d57550cc96cc">706526</LocLastLocAttemptVersionLookup>
    <IsSearchable xmlns="4873beb7-5857-4685-be1f-d57550cc96cc">true</IsSearchable>
    <TemplateTemplateType xmlns="4873beb7-5857-4685-be1f-d57550cc96cc">PowerPoint Presentation Template</TemplateTemplateType>
    <CampaignTagsTaxHTField0 xmlns="4873beb7-5857-4685-be1f-d57550cc96cc">
      <Terms xmlns="http://schemas.microsoft.com/office/infopath/2007/PartnerControls"/>
    </CampaignTagsTaxHTField0>
    <TPNamespace xmlns="4873beb7-5857-4685-be1f-d57550cc96cc" xsi:nil="true"/>
    <TaxCatchAll xmlns="4873beb7-5857-4685-be1f-d57550cc96cc"/>
    <Markets xmlns="4873beb7-5857-4685-be1f-d57550cc96cc"/>
    <UAProjectedTotalWords xmlns="4873beb7-5857-4685-be1f-d57550cc96cc" xsi:nil="true"/>
    <IntlLangReview xmlns="4873beb7-5857-4685-be1f-d57550cc96cc">false</IntlLangReview>
    <OutputCachingOn xmlns="4873beb7-5857-4685-be1f-d57550cc96cc">false</OutputCachingOn>
    <AverageRating xmlns="4873beb7-5857-4685-be1f-d57550cc96cc" xsi:nil="true"/>
    <APAuthor xmlns="4873beb7-5857-4685-be1f-d57550cc96cc">
      <UserInfo>
        <DisplayName>REDMOND\v-soujap</DisplayName>
        <AccountId>1954</AccountId>
        <AccountType/>
      </UserInfo>
    </APAuthor>
    <LocManualTestRequired xmlns="4873beb7-5857-4685-be1f-d57550cc96cc">false</LocManualTestRequired>
    <TPCommandLine xmlns="4873beb7-5857-4685-be1f-d57550cc96cc" xsi:nil="true"/>
    <TPAppVersion xmlns="4873beb7-5857-4685-be1f-d57550cc96cc" xsi:nil="true"/>
    <EditorialStatus xmlns="4873beb7-5857-4685-be1f-d57550cc96cc">Complete</EditorialStatus>
    <LastModifiedDateTime xmlns="4873beb7-5857-4685-be1f-d57550cc96cc" xsi:nil="true"/>
    <ScenarioTagsTaxHTField0 xmlns="4873beb7-5857-4685-be1f-d57550cc96cc">
      <Terms xmlns="http://schemas.microsoft.com/office/infopath/2007/PartnerControls"/>
    </ScenarioTagsTaxHTField0>
    <OriginalRelease xmlns="4873beb7-5857-4685-be1f-d57550cc96cc">14</OriginalRelease>
    <TPLaunchHelpLinkType xmlns="4873beb7-5857-4685-be1f-d57550cc96cc">Template</TPLaunchHelpLinkType>
    <LocalizationTagsTaxHTField0 xmlns="4873beb7-5857-4685-be1f-d57550cc96cc">
      <Terms xmlns="http://schemas.microsoft.com/office/infopath/2007/PartnerControls"/>
    </LocalizationTagsTaxHTField0>
    <LocMarketGroupTiers2 xmlns="4873beb7-5857-4685-be1f-d57550cc96cc" xsi:nil="true"/>
  </documentManagement>
</p:properties>
</file>

<file path=customXml/itemProps1.xml><?xml version="1.0" encoding="utf-8"?>
<ds:datastoreItem xmlns:ds="http://schemas.openxmlformats.org/officeDocument/2006/customXml" ds:itemID="{4683C129-7B42-490A-AD74-E9303BC76D3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873beb7-5857-4685-be1f-d57550cc96c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211E33DF-2340-4F4E-B874-B73FEFEBFC8D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0F249165-F638-412C-8E0A-DFB7045CA2E0}">
  <ds:schemaRefs>
    <ds:schemaRef ds:uri="4873beb7-5857-4685-be1f-d57550cc96cc"/>
    <ds:schemaRef ds:uri="http://schemas.openxmlformats.org/package/2006/metadata/core-properties"/>
    <ds:schemaRef ds:uri="http://purl.org/dc/terms/"/>
    <ds:schemaRef ds:uri="http://schemas.microsoft.com/office/2006/documentManagement/types"/>
    <ds:schemaRef ds:uri="http://purl.org/dc/elements/1.1/"/>
    <ds:schemaRef ds:uri="http://schemas.microsoft.com/office/2006/metadata/properties"/>
    <ds:schemaRef ds:uri="http://schemas.microsoft.com/office/infopath/2007/PartnerControls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Rolig naturpresentasjon (bredformat)(2)</Template>
  <TotalTime>485</TotalTime>
  <Words>501</Words>
  <Application>Microsoft Office PowerPoint</Application>
  <PresentationFormat>Egendefinert</PresentationFormat>
  <Paragraphs>123</Paragraphs>
  <Slides>16</Slides>
  <Notes>16</Notes>
  <HiddenSlides>0</HiddenSlides>
  <MMClips>0</MMClips>
  <ScaleCrop>false</ScaleCrop>
  <HeadingPairs>
    <vt:vector size="6" baseType="variant">
      <vt:variant>
        <vt:lpstr>Brukte skrifter</vt:lpstr>
      </vt:variant>
      <vt:variant>
        <vt:i4>3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16</vt:i4>
      </vt:variant>
    </vt:vector>
  </HeadingPairs>
  <TitlesOfParts>
    <vt:vector size="20" baseType="lpstr">
      <vt:lpstr>Arial</vt:lpstr>
      <vt:lpstr>Euphemia</vt:lpstr>
      <vt:lpstr>Times New Roman</vt:lpstr>
      <vt:lpstr>Serenity 16 x 9</vt:lpstr>
      <vt:lpstr>Kort innføring i kommunalt tolvtrinns arbeid</vt:lpstr>
      <vt:lpstr>Hva er Anonyme alkoholikere og tolv trinn?</vt:lpstr>
      <vt:lpstr>Storboken som ett terapeutisk verktøy.</vt:lpstr>
      <vt:lpstr>Storboken som ett terapeutisk verktøy.</vt:lpstr>
      <vt:lpstr>PowerPoint-presentasjon</vt:lpstr>
      <vt:lpstr>Storboken som ett terapeutisk verktøy.</vt:lpstr>
      <vt:lpstr>Storboken som ett terapeutisk verktøy.</vt:lpstr>
      <vt:lpstr>Storboken som ett terapeutisk verktøy.</vt:lpstr>
      <vt:lpstr>Storboken som ett terapeutisk verktøy.</vt:lpstr>
      <vt:lpstr>PowerPoint-presentasjon</vt:lpstr>
      <vt:lpstr>Kommunalt tolv trinns arbeid Disse kommunene tilbyr manualbasert tolv trinns behandling</vt:lpstr>
      <vt:lpstr>Kilder</vt:lpstr>
      <vt:lpstr>Legg til en lysbildetittel 3</vt:lpstr>
      <vt:lpstr>PowerPoint-presentasjon</vt:lpstr>
      <vt:lpstr>Legg til en lysbildetittel 4</vt:lpstr>
      <vt:lpstr>Legg til en lysbildetittel 5</vt:lpstr>
    </vt:vector>
  </TitlesOfParts>
  <Company>Hedmark IKT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Kort innføring i kommunalt tolvtrinns arbeid</dc:title>
  <dc:creator>Christopher Britten Lind</dc:creator>
  <cp:lastModifiedBy>Christopher Britten Lind</cp:lastModifiedBy>
  <cp:revision>25</cp:revision>
  <dcterms:created xsi:type="dcterms:W3CDTF">2020-11-27T13:23:16Z</dcterms:created>
  <dcterms:modified xsi:type="dcterms:W3CDTF">2021-01-06T13:23:56Z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nternalTags">
    <vt:lpwstr/>
  </property>
  <property fmtid="{D5CDD505-2E9C-101B-9397-08002B2CF9AE}" pid="3" name="ContentTypeId">
    <vt:lpwstr>0x0101006EDDDB5EE6D98C44930B742096920B300400F5B6D36B3EF94B4E9A635CDF2A18F5B8</vt:lpwstr>
  </property>
  <property fmtid="{D5CDD505-2E9C-101B-9397-08002B2CF9AE}" pid="4" name="FeatureTags">
    <vt:lpwstr/>
  </property>
  <property fmtid="{D5CDD505-2E9C-101B-9397-08002B2CF9AE}" pid="5" name="LocalizationTags">
    <vt:lpwstr/>
  </property>
  <property fmtid="{D5CDD505-2E9C-101B-9397-08002B2CF9AE}" pid="6" name="ScenarioTags">
    <vt:lpwstr/>
  </property>
  <property fmtid="{D5CDD505-2E9C-101B-9397-08002B2CF9AE}" pid="7" name="CampaignTags">
    <vt:lpwstr/>
  </property>
</Properties>
</file>