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59" r:id="rId6"/>
    <p:sldId id="258" r:id="rId7"/>
    <p:sldId id="260" r:id="rId8"/>
    <p:sldId id="261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86000" autoAdjust="0"/>
  </p:normalViewPr>
  <p:slideViewPr>
    <p:cSldViewPr snapToGrid="0">
      <p:cViewPr varScale="1">
        <p:scale>
          <a:sx n="70" d="100"/>
          <a:sy n="70" d="100"/>
        </p:scale>
        <p:origin x="116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D959E-6FEB-439B-B094-C5A63175329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98864F4-D93C-4BD1-9EC8-578FC547E5E4}">
      <dgm:prSet phldrT="[Tekst]"/>
      <dgm:spPr/>
      <dgm:t>
        <a:bodyPr/>
        <a:lstStyle/>
        <a:p>
          <a:r>
            <a:rPr lang="da-DK" dirty="0"/>
            <a:t>9. Grundlæggende steril assistance     </a:t>
          </a:r>
        </a:p>
        <a:p>
          <a:r>
            <a:rPr lang="da-DK" dirty="0"/>
            <a:t>8. Usteril </a:t>
          </a:r>
          <a:r>
            <a:rPr lang="da-DK" dirty="0" err="1"/>
            <a:t>assisance</a:t>
          </a:r>
          <a:r>
            <a:rPr lang="da-DK" dirty="0"/>
            <a:t> og biologisk materiale  </a:t>
          </a:r>
        </a:p>
      </dgm:t>
    </dgm:pt>
    <dgm:pt modelId="{B59D565B-1B04-4D6D-9A35-2E0C206FB942}" type="parTrans" cxnId="{AC90EA09-F20F-41B6-B886-674D5DB5ADDB}">
      <dgm:prSet/>
      <dgm:spPr/>
      <dgm:t>
        <a:bodyPr/>
        <a:lstStyle/>
        <a:p>
          <a:endParaRPr lang="da-DK"/>
        </a:p>
      </dgm:t>
    </dgm:pt>
    <dgm:pt modelId="{EF03CF90-8D22-4402-8285-FB7F722C6C68}" type="sibTrans" cxnId="{AC90EA09-F20F-41B6-B886-674D5DB5ADDB}">
      <dgm:prSet/>
      <dgm:spPr/>
      <dgm:t>
        <a:bodyPr/>
        <a:lstStyle/>
        <a:p>
          <a:endParaRPr lang="da-DK"/>
        </a:p>
      </dgm:t>
    </dgm:pt>
    <dgm:pt modelId="{5313A382-2BAC-4DDE-9DF2-7DD8B8EB8E3C}">
      <dgm:prSet phldrT="[Tekst]"/>
      <dgm:spPr/>
      <dgm:t>
        <a:bodyPr/>
        <a:lstStyle/>
        <a:p>
          <a:r>
            <a:rPr lang="da-DK"/>
            <a:t>1. Sterilitet, adfærd og hygiejne</a:t>
          </a:r>
        </a:p>
      </dgm:t>
    </dgm:pt>
    <dgm:pt modelId="{9726D769-EFEA-4E60-8B34-9F7A9A31A1F0}" type="parTrans" cxnId="{0573075C-BEED-4584-B2F1-419ED28ACC7E}">
      <dgm:prSet/>
      <dgm:spPr/>
      <dgm:t>
        <a:bodyPr/>
        <a:lstStyle/>
        <a:p>
          <a:endParaRPr lang="da-DK"/>
        </a:p>
      </dgm:t>
    </dgm:pt>
    <dgm:pt modelId="{52728492-D289-4E50-8CCB-E97733A5030F}" type="sibTrans" cxnId="{0573075C-BEED-4584-B2F1-419ED28ACC7E}">
      <dgm:prSet/>
      <dgm:spPr/>
      <dgm:t>
        <a:bodyPr/>
        <a:lstStyle/>
        <a:p>
          <a:endParaRPr lang="da-DK"/>
        </a:p>
      </dgm:t>
    </dgm:pt>
    <dgm:pt modelId="{ED31C071-6EBD-45B4-A169-A3EB0E02E698}">
      <dgm:prSet phldrT="[Tekst]"/>
      <dgm:spPr/>
      <dgm:t>
        <a:bodyPr/>
        <a:lstStyle/>
        <a:p>
          <a:r>
            <a:rPr lang="da-DK" dirty="0"/>
            <a:t>2. Klargøring af operationsstue, modtagelse og identifikation af patienten</a:t>
          </a:r>
        </a:p>
      </dgm:t>
    </dgm:pt>
    <dgm:pt modelId="{ABAE29F2-A1B2-4982-9B18-553DE98CDD54}" type="parTrans" cxnId="{59C27B5E-DF00-4877-8AC0-F6CE628C9061}">
      <dgm:prSet/>
      <dgm:spPr/>
      <dgm:t>
        <a:bodyPr/>
        <a:lstStyle/>
        <a:p>
          <a:endParaRPr lang="da-DK"/>
        </a:p>
      </dgm:t>
    </dgm:pt>
    <dgm:pt modelId="{C05E50C2-D628-47F9-AC75-0AA9A848BC90}" type="sibTrans" cxnId="{59C27B5E-DF00-4877-8AC0-F6CE628C9061}">
      <dgm:prSet/>
      <dgm:spPr/>
      <dgm:t>
        <a:bodyPr/>
        <a:lstStyle/>
        <a:p>
          <a:endParaRPr lang="da-DK"/>
        </a:p>
      </dgm:t>
    </dgm:pt>
    <dgm:pt modelId="{879B816A-8A0C-4FCF-A572-1DF52A3F319E}">
      <dgm:prSet phldrT="[Tekst]"/>
      <dgm:spPr/>
      <dgm:t>
        <a:bodyPr/>
        <a:lstStyle/>
        <a:p>
          <a:r>
            <a:rPr lang="da-DK"/>
            <a:t>3. Lejring og forflytning</a:t>
          </a:r>
        </a:p>
      </dgm:t>
    </dgm:pt>
    <dgm:pt modelId="{82942CAE-DBBB-44E6-A34D-8A036A7551E9}" type="parTrans" cxnId="{77DB68BA-856D-4DB1-8B80-177FD3346341}">
      <dgm:prSet/>
      <dgm:spPr/>
      <dgm:t>
        <a:bodyPr/>
        <a:lstStyle/>
        <a:p>
          <a:endParaRPr lang="da-DK"/>
        </a:p>
      </dgm:t>
    </dgm:pt>
    <dgm:pt modelId="{2226AF2C-B59D-4C44-9A44-16E4145BA7DC}" type="sibTrans" cxnId="{77DB68BA-856D-4DB1-8B80-177FD3346341}">
      <dgm:prSet/>
      <dgm:spPr/>
      <dgm:t>
        <a:bodyPr/>
        <a:lstStyle/>
        <a:p>
          <a:endParaRPr lang="da-DK"/>
        </a:p>
      </dgm:t>
    </dgm:pt>
    <dgm:pt modelId="{5B8005B9-ED16-4A82-AE38-1E54367E8454}">
      <dgm:prSet phldrT="[Tekst]"/>
      <dgm:spPr/>
      <dgm:t>
        <a:bodyPr/>
        <a:lstStyle/>
        <a:p>
          <a:r>
            <a:rPr lang="da-DK"/>
            <a:t>4. Anlægelse af KAD/SIK </a:t>
          </a:r>
        </a:p>
      </dgm:t>
    </dgm:pt>
    <dgm:pt modelId="{E1E75123-66E6-4C16-81BF-F3B59C445973}" type="parTrans" cxnId="{E65EDED1-9327-45C9-A741-36FDD3ABE7EC}">
      <dgm:prSet/>
      <dgm:spPr/>
      <dgm:t>
        <a:bodyPr/>
        <a:lstStyle/>
        <a:p>
          <a:endParaRPr lang="da-DK"/>
        </a:p>
      </dgm:t>
    </dgm:pt>
    <dgm:pt modelId="{FAC000FE-D8AE-4A50-B209-2E30C72EF507}" type="sibTrans" cxnId="{E65EDED1-9327-45C9-A741-36FDD3ABE7EC}">
      <dgm:prSet/>
      <dgm:spPr/>
      <dgm:t>
        <a:bodyPr/>
        <a:lstStyle/>
        <a:p>
          <a:endParaRPr lang="da-DK"/>
        </a:p>
      </dgm:t>
    </dgm:pt>
    <dgm:pt modelId="{5886B50A-9B33-462C-A68F-7020C1E8AAC9}">
      <dgm:prSet phldrT="[Tekst]"/>
      <dgm:spPr/>
      <dgm:t>
        <a:bodyPr/>
        <a:lstStyle/>
        <a:p>
          <a:r>
            <a:rPr lang="da-DK"/>
            <a:t>5. Apparatur: Generel og specifik </a:t>
          </a:r>
        </a:p>
      </dgm:t>
    </dgm:pt>
    <dgm:pt modelId="{28530472-AA10-47BC-B979-C363548C887D}" type="parTrans" cxnId="{76DBE1E9-C8CB-42AB-A66C-49EE2FDAB4C5}">
      <dgm:prSet/>
      <dgm:spPr/>
      <dgm:t>
        <a:bodyPr/>
        <a:lstStyle/>
        <a:p>
          <a:endParaRPr lang="da-DK"/>
        </a:p>
      </dgm:t>
    </dgm:pt>
    <dgm:pt modelId="{463E6B6C-4F2E-4B1D-9D9D-05DEEE328E92}" type="sibTrans" cxnId="{76DBE1E9-C8CB-42AB-A66C-49EE2FDAB4C5}">
      <dgm:prSet/>
      <dgm:spPr/>
      <dgm:t>
        <a:bodyPr/>
        <a:lstStyle/>
        <a:p>
          <a:endParaRPr lang="da-DK"/>
        </a:p>
      </dgm:t>
    </dgm:pt>
    <dgm:pt modelId="{1026E4EE-E6FE-49C1-8C2F-87620CC0CC9B}">
      <dgm:prSet phldrT="[Tekst]"/>
      <dgm:spPr/>
      <dgm:t>
        <a:bodyPr/>
        <a:lstStyle/>
        <a:p>
          <a:r>
            <a:rPr lang="da-DK"/>
            <a:t>6. Dokumentation og kvalitetssikring</a:t>
          </a:r>
        </a:p>
      </dgm:t>
    </dgm:pt>
    <dgm:pt modelId="{72332890-71D4-42A4-ABFD-A1D0DAFE37C0}" type="parTrans" cxnId="{28C34984-8162-4F18-AF87-E76A31D928DC}">
      <dgm:prSet/>
      <dgm:spPr/>
      <dgm:t>
        <a:bodyPr/>
        <a:lstStyle/>
        <a:p>
          <a:endParaRPr lang="da-DK"/>
        </a:p>
      </dgm:t>
    </dgm:pt>
    <dgm:pt modelId="{04537AAB-BE47-476D-9BB0-ABE44D4195FF}" type="sibTrans" cxnId="{28C34984-8162-4F18-AF87-E76A31D928DC}">
      <dgm:prSet/>
      <dgm:spPr/>
      <dgm:t>
        <a:bodyPr/>
        <a:lstStyle/>
        <a:p>
          <a:endParaRPr lang="da-DK"/>
        </a:p>
      </dgm:t>
    </dgm:pt>
    <dgm:pt modelId="{CCD857E4-E828-4D5D-B924-911D86911231}">
      <dgm:prSet phldrT="[Tekst]"/>
      <dgm:spPr/>
      <dgm:t>
        <a:bodyPr/>
        <a:lstStyle/>
        <a:p>
          <a:r>
            <a:rPr lang="da-DK"/>
            <a:t>7. Genbehandling af intrumenter</a:t>
          </a:r>
        </a:p>
      </dgm:t>
    </dgm:pt>
    <dgm:pt modelId="{2B9D6BAA-2600-4B4D-A9A3-6E9BFE00E505}" type="parTrans" cxnId="{E7B11079-7161-4E79-B559-CA8243702B79}">
      <dgm:prSet/>
      <dgm:spPr/>
      <dgm:t>
        <a:bodyPr/>
        <a:lstStyle/>
        <a:p>
          <a:endParaRPr lang="da-DK"/>
        </a:p>
      </dgm:t>
    </dgm:pt>
    <dgm:pt modelId="{6069AB4B-468F-45FB-BBBE-20249021A6FF}" type="sibTrans" cxnId="{E7B11079-7161-4E79-B559-CA8243702B79}">
      <dgm:prSet/>
      <dgm:spPr/>
      <dgm:t>
        <a:bodyPr/>
        <a:lstStyle/>
        <a:p>
          <a:endParaRPr lang="da-DK"/>
        </a:p>
      </dgm:t>
    </dgm:pt>
    <dgm:pt modelId="{85D16CD5-A41D-4A36-8D4A-221E064D8F20}" type="pres">
      <dgm:prSet presAssocID="{FC8D959E-6FEB-439B-B094-C5A63175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7D140B-3A75-4683-A141-F5D29F2F5C6E}" type="pres">
      <dgm:prSet presAssocID="{A98864F4-D93C-4BD1-9EC8-578FC547E5E4}" presName="centerShape" presStyleLbl="node0" presStyleIdx="0" presStyleCnt="1" custLinFactNeighborX="843" custLinFactNeighborY="554"/>
      <dgm:spPr/>
    </dgm:pt>
    <dgm:pt modelId="{3B21F5FF-72E3-4377-B36A-C48A64BF0094}" type="pres">
      <dgm:prSet presAssocID="{9726D769-EFEA-4E60-8B34-9F7A9A31A1F0}" presName="Name9" presStyleLbl="parChTrans1D2" presStyleIdx="0" presStyleCnt="7"/>
      <dgm:spPr/>
    </dgm:pt>
    <dgm:pt modelId="{5DDF9264-BFD5-49EA-B689-AFCFD06BBA2A}" type="pres">
      <dgm:prSet presAssocID="{9726D769-EFEA-4E60-8B34-9F7A9A31A1F0}" presName="connTx" presStyleLbl="parChTrans1D2" presStyleIdx="0" presStyleCnt="7"/>
      <dgm:spPr/>
    </dgm:pt>
    <dgm:pt modelId="{423601BE-09C1-469A-87A1-705BA28A6801}" type="pres">
      <dgm:prSet presAssocID="{5313A382-2BAC-4DDE-9DF2-7DD8B8EB8E3C}" presName="node" presStyleLbl="node1" presStyleIdx="0" presStyleCnt="7" custRadScaleRad="100138" custRadScaleInc="6219">
        <dgm:presLayoutVars>
          <dgm:bulletEnabled val="1"/>
        </dgm:presLayoutVars>
      </dgm:prSet>
      <dgm:spPr/>
    </dgm:pt>
    <dgm:pt modelId="{1A27E9A7-DE16-4DA1-983D-73BE5958B2ED}" type="pres">
      <dgm:prSet presAssocID="{ABAE29F2-A1B2-4982-9B18-553DE98CDD54}" presName="Name9" presStyleLbl="parChTrans1D2" presStyleIdx="1" presStyleCnt="7"/>
      <dgm:spPr/>
    </dgm:pt>
    <dgm:pt modelId="{B3A54CC7-7388-4B9F-BF87-3F0EA4457188}" type="pres">
      <dgm:prSet presAssocID="{ABAE29F2-A1B2-4982-9B18-553DE98CDD54}" presName="connTx" presStyleLbl="parChTrans1D2" presStyleIdx="1" presStyleCnt="7"/>
      <dgm:spPr/>
    </dgm:pt>
    <dgm:pt modelId="{3AA57697-3F7C-4566-8FBA-2B2197C933A4}" type="pres">
      <dgm:prSet presAssocID="{ED31C071-6EBD-45B4-A169-A3EB0E02E698}" presName="node" presStyleLbl="node1" presStyleIdx="1" presStyleCnt="7" custRadScaleRad="103369" custRadScaleInc="1543">
        <dgm:presLayoutVars>
          <dgm:bulletEnabled val="1"/>
        </dgm:presLayoutVars>
      </dgm:prSet>
      <dgm:spPr/>
    </dgm:pt>
    <dgm:pt modelId="{F5DE60F5-F06A-43E8-9019-1C84891CC45E}" type="pres">
      <dgm:prSet presAssocID="{82942CAE-DBBB-44E6-A34D-8A036A7551E9}" presName="Name9" presStyleLbl="parChTrans1D2" presStyleIdx="2" presStyleCnt="7"/>
      <dgm:spPr/>
    </dgm:pt>
    <dgm:pt modelId="{4BA7BCF3-D657-46AB-839A-5BB0FAC47BAF}" type="pres">
      <dgm:prSet presAssocID="{82942CAE-DBBB-44E6-A34D-8A036A7551E9}" presName="connTx" presStyleLbl="parChTrans1D2" presStyleIdx="2" presStyleCnt="7"/>
      <dgm:spPr/>
    </dgm:pt>
    <dgm:pt modelId="{06E5A706-E37A-4918-B489-D2CDB0098A1B}" type="pres">
      <dgm:prSet presAssocID="{879B816A-8A0C-4FCF-A572-1DF52A3F319E}" presName="node" presStyleLbl="node1" presStyleIdx="2" presStyleCnt="7">
        <dgm:presLayoutVars>
          <dgm:bulletEnabled val="1"/>
        </dgm:presLayoutVars>
      </dgm:prSet>
      <dgm:spPr/>
    </dgm:pt>
    <dgm:pt modelId="{89D9B20B-87C7-4721-B7B2-79E8D259D001}" type="pres">
      <dgm:prSet presAssocID="{E1E75123-66E6-4C16-81BF-F3B59C445973}" presName="Name9" presStyleLbl="parChTrans1D2" presStyleIdx="3" presStyleCnt="7"/>
      <dgm:spPr/>
    </dgm:pt>
    <dgm:pt modelId="{BF55492F-9B05-4A42-9A9E-773E85BC040B}" type="pres">
      <dgm:prSet presAssocID="{E1E75123-66E6-4C16-81BF-F3B59C445973}" presName="connTx" presStyleLbl="parChTrans1D2" presStyleIdx="3" presStyleCnt="7"/>
      <dgm:spPr/>
    </dgm:pt>
    <dgm:pt modelId="{DD198C0C-3017-411D-89BB-7B8CB552B678}" type="pres">
      <dgm:prSet presAssocID="{5B8005B9-ED16-4A82-AE38-1E54367E8454}" presName="node" presStyleLbl="node1" presStyleIdx="3" presStyleCnt="7">
        <dgm:presLayoutVars>
          <dgm:bulletEnabled val="1"/>
        </dgm:presLayoutVars>
      </dgm:prSet>
      <dgm:spPr/>
    </dgm:pt>
    <dgm:pt modelId="{F80C7DD5-D5C6-4E3D-A476-6CB1457BF800}" type="pres">
      <dgm:prSet presAssocID="{28530472-AA10-47BC-B979-C363548C887D}" presName="Name9" presStyleLbl="parChTrans1D2" presStyleIdx="4" presStyleCnt="7"/>
      <dgm:spPr/>
    </dgm:pt>
    <dgm:pt modelId="{8E965585-67D2-4012-8011-856D6BFA5228}" type="pres">
      <dgm:prSet presAssocID="{28530472-AA10-47BC-B979-C363548C887D}" presName="connTx" presStyleLbl="parChTrans1D2" presStyleIdx="4" presStyleCnt="7"/>
      <dgm:spPr/>
    </dgm:pt>
    <dgm:pt modelId="{4E5A7E23-C828-4A7D-9F52-16B73CAE78AC}" type="pres">
      <dgm:prSet presAssocID="{5886B50A-9B33-462C-A68F-7020C1E8AAC9}" presName="node" presStyleLbl="node1" presStyleIdx="4" presStyleCnt="7">
        <dgm:presLayoutVars>
          <dgm:bulletEnabled val="1"/>
        </dgm:presLayoutVars>
      </dgm:prSet>
      <dgm:spPr/>
    </dgm:pt>
    <dgm:pt modelId="{13933E0F-A308-40F5-A49A-3ABA951C1BCD}" type="pres">
      <dgm:prSet presAssocID="{72332890-71D4-42A4-ABFD-A1D0DAFE37C0}" presName="Name9" presStyleLbl="parChTrans1D2" presStyleIdx="5" presStyleCnt="7"/>
      <dgm:spPr/>
    </dgm:pt>
    <dgm:pt modelId="{5F617396-8DAB-4049-AE86-665C37F4E78A}" type="pres">
      <dgm:prSet presAssocID="{72332890-71D4-42A4-ABFD-A1D0DAFE37C0}" presName="connTx" presStyleLbl="parChTrans1D2" presStyleIdx="5" presStyleCnt="7"/>
      <dgm:spPr/>
    </dgm:pt>
    <dgm:pt modelId="{444EA633-693B-409E-A9D9-A01753C0685A}" type="pres">
      <dgm:prSet presAssocID="{1026E4EE-E6FE-49C1-8C2F-87620CC0CC9B}" presName="node" presStyleLbl="node1" presStyleIdx="5" presStyleCnt="7">
        <dgm:presLayoutVars>
          <dgm:bulletEnabled val="1"/>
        </dgm:presLayoutVars>
      </dgm:prSet>
      <dgm:spPr/>
    </dgm:pt>
    <dgm:pt modelId="{DC08F306-621D-449E-B205-0D43F50CB88F}" type="pres">
      <dgm:prSet presAssocID="{2B9D6BAA-2600-4B4D-A9A3-6E9BFE00E505}" presName="Name9" presStyleLbl="parChTrans1D2" presStyleIdx="6" presStyleCnt="7"/>
      <dgm:spPr/>
    </dgm:pt>
    <dgm:pt modelId="{1E7BC5A3-ADEA-4E29-9597-4887C71AF08D}" type="pres">
      <dgm:prSet presAssocID="{2B9D6BAA-2600-4B4D-A9A3-6E9BFE00E505}" presName="connTx" presStyleLbl="parChTrans1D2" presStyleIdx="6" presStyleCnt="7"/>
      <dgm:spPr/>
    </dgm:pt>
    <dgm:pt modelId="{4DFCCD8D-02EE-4FDC-B9FB-56D223E0962A}" type="pres">
      <dgm:prSet presAssocID="{CCD857E4-E828-4D5D-B924-911D86911231}" presName="node" presStyleLbl="node1" presStyleIdx="6" presStyleCnt="7">
        <dgm:presLayoutVars>
          <dgm:bulletEnabled val="1"/>
        </dgm:presLayoutVars>
      </dgm:prSet>
      <dgm:spPr/>
    </dgm:pt>
  </dgm:ptLst>
  <dgm:cxnLst>
    <dgm:cxn modelId="{AC90EA09-F20F-41B6-B886-674D5DB5ADDB}" srcId="{FC8D959E-6FEB-439B-B094-C5A631753298}" destId="{A98864F4-D93C-4BD1-9EC8-578FC547E5E4}" srcOrd="0" destOrd="0" parTransId="{B59D565B-1B04-4D6D-9A35-2E0C206FB942}" sibTransId="{EF03CF90-8D22-4402-8285-FB7F722C6C68}"/>
    <dgm:cxn modelId="{ED7E110B-9377-409E-8206-80EBCF229B28}" type="presOf" srcId="{2B9D6BAA-2600-4B4D-A9A3-6E9BFE00E505}" destId="{1E7BC5A3-ADEA-4E29-9597-4887C71AF08D}" srcOrd="1" destOrd="0" presId="urn:microsoft.com/office/officeart/2005/8/layout/radial1"/>
    <dgm:cxn modelId="{21483E19-3881-4E09-8578-6F018973FC03}" type="presOf" srcId="{72332890-71D4-42A4-ABFD-A1D0DAFE37C0}" destId="{13933E0F-A308-40F5-A49A-3ABA951C1BCD}" srcOrd="0" destOrd="0" presId="urn:microsoft.com/office/officeart/2005/8/layout/radial1"/>
    <dgm:cxn modelId="{DC027E32-C0C6-4C30-8FBC-696ADB49A8DE}" type="presOf" srcId="{82942CAE-DBBB-44E6-A34D-8A036A7551E9}" destId="{4BA7BCF3-D657-46AB-839A-5BB0FAC47BAF}" srcOrd="1" destOrd="0" presId="urn:microsoft.com/office/officeart/2005/8/layout/radial1"/>
    <dgm:cxn modelId="{6627E33F-8873-4B54-B750-F528502D101D}" type="presOf" srcId="{2B9D6BAA-2600-4B4D-A9A3-6E9BFE00E505}" destId="{DC08F306-621D-449E-B205-0D43F50CB88F}" srcOrd="0" destOrd="0" presId="urn:microsoft.com/office/officeart/2005/8/layout/radial1"/>
    <dgm:cxn modelId="{8423155B-BE4D-4B67-9AC3-34A8855A5674}" type="presOf" srcId="{82942CAE-DBBB-44E6-A34D-8A036A7551E9}" destId="{F5DE60F5-F06A-43E8-9019-1C84891CC45E}" srcOrd="0" destOrd="0" presId="urn:microsoft.com/office/officeart/2005/8/layout/radial1"/>
    <dgm:cxn modelId="{0573075C-BEED-4584-B2F1-419ED28ACC7E}" srcId="{A98864F4-D93C-4BD1-9EC8-578FC547E5E4}" destId="{5313A382-2BAC-4DDE-9DF2-7DD8B8EB8E3C}" srcOrd="0" destOrd="0" parTransId="{9726D769-EFEA-4E60-8B34-9F7A9A31A1F0}" sibTransId="{52728492-D289-4E50-8CCB-E97733A5030F}"/>
    <dgm:cxn modelId="{59C27B5E-DF00-4877-8AC0-F6CE628C9061}" srcId="{A98864F4-D93C-4BD1-9EC8-578FC547E5E4}" destId="{ED31C071-6EBD-45B4-A169-A3EB0E02E698}" srcOrd="1" destOrd="0" parTransId="{ABAE29F2-A1B2-4982-9B18-553DE98CDD54}" sibTransId="{C05E50C2-D628-47F9-AC75-0AA9A848BC90}"/>
    <dgm:cxn modelId="{3F0C8945-8B29-4FD4-A51C-EAEDEC913807}" type="presOf" srcId="{1026E4EE-E6FE-49C1-8C2F-87620CC0CC9B}" destId="{444EA633-693B-409E-A9D9-A01753C0685A}" srcOrd="0" destOrd="0" presId="urn:microsoft.com/office/officeart/2005/8/layout/radial1"/>
    <dgm:cxn modelId="{55E6B665-E754-44F1-9194-9AFD3D5B822B}" type="presOf" srcId="{9726D769-EFEA-4E60-8B34-9F7A9A31A1F0}" destId="{3B21F5FF-72E3-4377-B36A-C48A64BF0094}" srcOrd="0" destOrd="0" presId="urn:microsoft.com/office/officeart/2005/8/layout/radial1"/>
    <dgm:cxn modelId="{E7B11079-7161-4E79-B559-CA8243702B79}" srcId="{A98864F4-D93C-4BD1-9EC8-578FC547E5E4}" destId="{CCD857E4-E828-4D5D-B924-911D86911231}" srcOrd="6" destOrd="0" parTransId="{2B9D6BAA-2600-4B4D-A9A3-6E9BFE00E505}" sibTransId="{6069AB4B-468F-45FB-BBBE-20249021A6FF}"/>
    <dgm:cxn modelId="{28C34984-8162-4F18-AF87-E76A31D928DC}" srcId="{A98864F4-D93C-4BD1-9EC8-578FC547E5E4}" destId="{1026E4EE-E6FE-49C1-8C2F-87620CC0CC9B}" srcOrd="5" destOrd="0" parTransId="{72332890-71D4-42A4-ABFD-A1D0DAFE37C0}" sibTransId="{04537AAB-BE47-476D-9BB0-ABE44D4195FF}"/>
    <dgm:cxn modelId="{AE900792-9763-4BE6-8A3B-954482681D4B}" type="presOf" srcId="{ABAE29F2-A1B2-4982-9B18-553DE98CDD54}" destId="{B3A54CC7-7388-4B9F-BF87-3F0EA4457188}" srcOrd="1" destOrd="0" presId="urn:microsoft.com/office/officeart/2005/8/layout/radial1"/>
    <dgm:cxn modelId="{CC9CE999-E862-4F10-9EA8-AE63430D0790}" type="presOf" srcId="{5B8005B9-ED16-4A82-AE38-1E54367E8454}" destId="{DD198C0C-3017-411D-89BB-7B8CB552B678}" srcOrd="0" destOrd="0" presId="urn:microsoft.com/office/officeart/2005/8/layout/radial1"/>
    <dgm:cxn modelId="{F7F12C9C-DA69-49BE-A7B4-7E39BAA6115F}" type="presOf" srcId="{E1E75123-66E6-4C16-81BF-F3B59C445973}" destId="{BF55492F-9B05-4A42-9A9E-773E85BC040B}" srcOrd="1" destOrd="0" presId="urn:microsoft.com/office/officeart/2005/8/layout/radial1"/>
    <dgm:cxn modelId="{4D8EC4A0-1E1A-49EB-98D5-3AE7CBE3E722}" type="presOf" srcId="{5886B50A-9B33-462C-A68F-7020C1E8AAC9}" destId="{4E5A7E23-C828-4A7D-9F52-16B73CAE78AC}" srcOrd="0" destOrd="0" presId="urn:microsoft.com/office/officeart/2005/8/layout/radial1"/>
    <dgm:cxn modelId="{3245CBB8-7215-44DE-97F6-21E83BC3038C}" type="presOf" srcId="{ABAE29F2-A1B2-4982-9B18-553DE98CDD54}" destId="{1A27E9A7-DE16-4DA1-983D-73BE5958B2ED}" srcOrd="0" destOrd="0" presId="urn:microsoft.com/office/officeart/2005/8/layout/radial1"/>
    <dgm:cxn modelId="{77DB68BA-856D-4DB1-8B80-177FD3346341}" srcId="{A98864F4-D93C-4BD1-9EC8-578FC547E5E4}" destId="{879B816A-8A0C-4FCF-A572-1DF52A3F319E}" srcOrd="2" destOrd="0" parTransId="{82942CAE-DBBB-44E6-A34D-8A036A7551E9}" sibTransId="{2226AF2C-B59D-4C44-9A44-16E4145BA7DC}"/>
    <dgm:cxn modelId="{E1C517BE-3ED0-40BC-B2F7-ED41298AE623}" type="presOf" srcId="{FC8D959E-6FEB-439B-B094-C5A631753298}" destId="{85D16CD5-A41D-4A36-8D4A-221E064D8F20}" srcOrd="0" destOrd="0" presId="urn:microsoft.com/office/officeart/2005/8/layout/radial1"/>
    <dgm:cxn modelId="{35A538CA-405B-4E3D-9682-EFFBC4B212E6}" type="presOf" srcId="{9726D769-EFEA-4E60-8B34-9F7A9A31A1F0}" destId="{5DDF9264-BFD5-49EA-B689-AFCFD06BBA2A}" srcOrd="1" destOrd="0" presId="urn:microsoft.com/office/officeart/2005/8/layout/radial1"/>
    <dgm:cxn modelId="{8BF924CB-A6F6-4DBF-BA06-1F2BF767B92A}" type="presOf" srcId="{28530472-AA10-47BC-B979-C363548C887D}" destId="{F80C7DD5-D5C6-4E3D-A476-6CB1457BF800}" srcOrd="0" destOrd="0" presId="urn:microsoft.com/office/officeart/2005/8/layout/radial1"/>
    <dgm:cxn modelId="{E65EDED1-9327-45C9-A741-36FDD3ABE7EC}" srcId="{A98864F4-D93C-4BD1-9EC8-578FC547E5E4}" destId="{5B8005B9-ED16-4A82-AE38-1E54367E8454}" srcOrd="3" destOrd="0" parTransId="{E1E75123-66E6-4C16-81BF-F3B59C445973}" sibTransId="{FAC000FE-D8AE-4A50-B209-2E30C72EF507}"/>
    <dgm:cxn modelId="{12542FD3-02A6-42E9-8ED1-644C0E8710F9}" type="presOf" srcId="{5313A382-2BAC-4DDE-9DF2-7DD8B8EB8E3C}" destId="{423601BE-09C1-469A-87A1-705BA28A6801}" srcOrd="0" destOrd="0" presId="urn:microsoft.com/office/officeart/2005/8/layout/radial1"/>
    <dgm:cxn modelId="{A5D492D6-EBA3-4B67-B0A5-9E377FF2E3C9}" type="presOf" srcId="{879B816A-8A0C-4FCF-A572-1DF52A3F319E}" destId="{06E5A706-E37A-4918-B489-D2CDB0098A1B}" srcOrd="0" destOrd="0" presId="urn:microsoft.com/office/officeart/2005/8/layout/radial1"/>
    <dgm:cxn modelId="{9C828AD8-88E1-4E21-9BF3-AF8309580E91}" type="presOf" srcId="{72332890-71D4-42A4-ABFD-A1D0DAFE37C0}" destId="{5F617396-8DAB-4049-AE86-665C37F4E78A}" srcOrd="1" destOrd="0" presId="urn:microsoft.com/office/officeart/2005/8/layout/radial1"/>
    <dgm:cxn modelId="{6D40DFD9-3771-4422-96EE-7859F8CB4D4F}" type="presOf" srcId="{CCD857E4-E828-4D5D-B924-911D86911231}" destId="{4DFCCD8D-02EE-4FDC-B9FB-56D223E0962A}" srcOrd="0" destOrd="0" presId="urn:microsoft.com/office/officeart/2005/8/layout/radial1"/>
    <dgm:cxn modelId="{F846DDDD-5A24-40BE-BDEE-963F8AED0BCB}" type="presOf" srcId="{A98864F4-D93C-4BD1-9EC8-578FC547E5E4}" destId="{B87D140B-3A75-4683-A141-F5D29F2F5C6E}" srcOrd="0" destOrd="0" presId="urn:microsoft.com/office/officeart/2005/8/layout/radial1"/>
    <dgm:cxn modelId="{71C8F8E4-778A-4062-B8BA-7CF9D00E2B38}" type="presOf" srcId="{ED31C071-6EBD-45B4-A169-A3EB0E02E698}" destId="{3AA57697-3F7C-4566-8FBA-2B2197C933A4}" srcOrd="0" destOrd="0" presId="urn:microsoft.com/office/officeart/2005/8/layout/radial1"/>
    <dgm:cxn modelId="{76DBE1E9-C8CB-42AB-A66C-49EE2FDAB4C5}" srcId="{A98864F4-D93C-4BD1-9EC8-578FC547E5E4}" destId="{5886B50A-9B33-462C-A68F-7020C1E8AAC9}" srcOrd="4" destOrd="0" parTransId="{28530472-AA10-47BC-B979-C363548C887D}" sibTransId="{463E6B6C-4F2E-4B1D-9D9D-05DEEE328E92}"/>
    <dgm:cxn modelId="{A0F141F8-FDBB-448B-AA1A-CCAD23D5078C}" type="presOf" srcId="{E1E75123-66E6-4C16-81BF-F3B59C445973}" destId="{89D9B20B-87C7-4721-B7B2-79E8D259D001}" srcOrd="0" destOrd="0" presId="urn:microsoft.com/office/officeart/2005/8/layout/radial1"/>
    <dgm:cxn modelId="{5C5703F9-7ECF-4738-802D-33A9659DFDEB}" type="presOf" srcId="{28530472-AA10-47BC-B979-C363548C887D}" destId="{8E965585-67D2-4012-8011-856D6BFA5228}" srcOrd="1" destOrd="0" presId="urn:microsoft.com/office/officeart/2005/8/layout/radial1"/>
    <dgm:cxn modelId="{0AE25AA6-F551-42C6-81E9-FC5533CE7E9C}" type="presParOf" srcId="{85D16CD5-A41D-4A36-8D4A-221E064D8F20}" destId="{B87D140B-3A75-4683-A141-F5D29F2F5C6E}" srcOrd="0" destOrd="0" presId="urn:microsoft.com/office/officeart/2005/8/layout/radial1"/>
    <dgm:cxn modelId="{E1F29BCB-0424-48ED-83C8-2C616A511045}" type="presParOf" srcId="{85D16CD5-A41D-4A36-8D4A-221E064D8F20}" destId="{3B21F5FF-72E3-4377-B36A-C48A64BF0094}" srcOrd="1" destOrd="0" presId="urn:microsoft.com/office/officeart/2005/8/layout/radial1"/>
    <dgm:cxn modelId="{386A25EF-9D15-4F43-892E-FD0AFF1E1756}" type="presParOf" srcId="{3B21F5FF-72E3-4377-B36A-C48A64BF0094}" destId="{5DDF9264-BFD5-49EA-B689-AFCFD06BBA2A}" srcOrd="0" destOrd="0" presId="urn:microsoft.com/office/officeart/2005/8/layout/radial1"/>
    <dgm:cxn modelId="{81458B94-8DB8-4348-AA7B-EAA2526E81CF}" type="presParOf" srcId="{85D16CD5-A41D-4A36-8D4A-221E064D8F20}" destId="{423601BE-09C1-469A-87A1-705BA28A6801}" srcOrd="2" destOrd="0" presId="urn:microsoft.com/office/officeart/2005/8/layout/radial1"/>
    <dgm:cxn modelId="{9A246358-BF5E-4372-BE6B-45DA143CA307}" type="presParOf" srcId="{85D16CD5-A41D-4A36-8D4A-221E064D8F20}" destId="{1A27E9A7-DE16-4DA1-983D-73BE5958B2ED}" srcOrd="3" destOrd="0" presId="urn:microsoft.com/office/officeart/2005/8/layout/radial1"/>
    <dgm:cxn modelId="{B1E44515-095D-4AEF-A54D-AC5EB7D50AF7}" type="presParOf" srcId="{1A27E9A7-DE16-4DA1-983D-73BE5958B2ED}" destId="{B3A54CC7-7388-4B9F-BF87-3F0EA4457188}" srcOrd="0" destOrd="0" presId="urn:microsoft.com/office/officeart/2005/8/layout/radial1"/>
    <dgm:cxn modelId="{FB0E8DF2-42FA-4EF9-878D-2963A9C8B4C4}" type="presParOf" srcId="{85D16CD5-A41D-4A36-8D4A-221E064D8F20}" destId="{3AA57697-3F7C-4566-8FBA-2B2197C933A4}" srcOrd="4" destOrd="0" presId="urn:microsoft.com/office/officeart/2005/8/layout/radial1"/>
    <dgm:cxn modelId="{42FF1E23-4E64-4587-A872-1DAB83D698C6}" type="presParOf" srcId="{85D16CD5-A41D-4A36-8D4A-221E064D8F20}" destId="{F5DE60F5-F06A-43E8-9019-1C84891CC45E}" srcOrd="5" destOrd="0" presId="urn:microsoft.com/office/officeart/2005/8/layout/radial1"/>
    <dgm:cxn modelId="{2436FAD6-EF19-4212-9A37-60BAA10DD058}" type="presParOf" srcId="{F5DE60F5-F06A-43E8-9019-1C84891CC45E}" destId="{4BA7BCF3-D657-46AB-839A-5BB0FAC47BAF}" srcOrd="0" destOrd="0" presId="urn:microsoft.com/office/officeart/2005/8/layout/radial1"/>
    <dgm:cxn modelId="{6EF0751C-C8B0-4B2D-AF00-97CB3D1D8F4A}" type="presParOf" srcId="{85D16CD5-A41D-4A36-8D4A-221E064D8F20}" destId="{06E5A706-E37A-4918-B489-D2CDB0098A1B}" srcOrd="6" destOrd="0" presId="urn:microsoft.com/office/officeart/2005/8/layout/radial1"/>
    <dgm:cxn modelId="{232FF03E-6C3A-4F7E-B37F-AB3EE0EDC236}" type="presParOf" srcId="{85D16CD5-A41D-4A36-8D4A-221E064D8F20}" destId="{89D9B20B-87C7-4721-B7B2-79E8D259D001}" srcOrd="7" destOrd="0" presId="urn:microsoft.com/office/officeart/2005/8/layout/radial1"/>
    <dgm:cxn modelId="{0355D628-432F-4743-8838-27591DC3DD9F}" type="presParOf" srcId="{89D9B20B-87C7-4721-B7B2-79E8D259D001}" destId="{BF55492F-9B05-4A42-9A9E-773E85BC040B}" srcOrd="0" destOrd="0" presId="urn:microsoft.com/office/officeart/2005/8/layout/radial1"/>
    <dgm:cxn modelId="{60E5A893-264F-40BA-86D4-5EEC9E9A343E}" type="presParOf" srcId="{85D16CD5-A41D-4A36-8D4A-221E064D8F20}" destId="{DD198C0C-3017-411D-89BB-7B8CB552B678}" srcOrd="8" destOrd="0" presId="urn:microsoft.com/office/officeart/2005/8/layout/radial1"/>
    <dgm:cxn modelId="{6D693086-792A-4E1A-A5C7-E618317BE539}" type="presParOf" srcId="{85D16CD5-A41D-4A36-8D4A-221E064D8F20}" destId="{F80C7DD5-D5C6-4E3D-A476-6CB1457BF800}" srcOrd="9" destOrd="0" presId="urn:microsoft.com/office/officeart/2005/8/layout/radial1"/>
    <dgm:cxn modelId="{1D8BF275-9E67-4E95-8E6A-618EFBE4E703}" type="presParOf" srcId="{F80C7DD5-D5C6-4E3D-A476-6CB1457BF800}" destId="{8E965585-67D2-4012-8011-856D6BFA5228}" srcOrd="0" destOrd="0" presId="urn:microsoft.com/office/officeart/2005/8/layout/radial1"/>
    <dgm:cxn modelId="{D35448B2-7BB2-4337-82D3-CEBCF437758B}" type="presParOf" srcId="{85D16CD5-A41D-4A36-8D4A-221E064D8F20}" destId="{4E5A7E23-C828-4A7D-9F52-16B73CAE78AC}" srcOrd="10" destOrd="0" presId="urn:microsoft.com/office/officeart/2005/8/layout/radial1"/>
    <dgm:cxn modelId="{C78723CE-FD9A-4960-99C0-EA61CC8D562F}" type="presParOf" srcId="{85D16CD5-A41D-4A36-8D4A-221E064D8F20}" destId="{13933E0F-A308-40F5-A49A-3ABA951C1BCD}" srcOrd="11" destOrd="0" presId="urn:microsoft.com/office/officeart/2005/8/layout/radial1"/>
    <dgm:cxn modelId="{FCBEB490-A9FF-429E-AB6E-FFB4C95ECA45}" type="presParOf" srcId="{13933E0F-A308-40F5-A49A-3ABA951C1BCD}" destId="{5F617396-8DAB-4049-AE86-665C37F4E78A}" srcOrd="0" destOrd="0" presId="urn:microsoft.com/office/officeart/2005/8/layout/radial1"/>
    <dgm:cxn modelId="{C6F53F88-AD85-4F56-A4BB-35A11D62EBF7}" type="presParOf" srcId="{85D16CD5-A41D-4A36-8D4A-221E064D8F20}" destId="{444EA633-693B-409E-A9D9-A01753C0685A}" srcOrd="12" destOrd="0" presId="urn:microsoft.com/office/officeart/2005/8/layout/radial1"/>
    <dgm:cxn modelId="{EC132934-83AE-4123-8DE5-D9E48A58E9DB}" type="presParOf" srcId="{85D16CD5-A41D-4A36-8D4A-221E064D8F20}" destId="{DC08F306-621D-449E-B205-0D43F50CB88F}" srcOrd="13" destOrd="0" presId="urn:microsoft.com/office/officeart/2005/8/layout/radial1"/>
    <dgm:cxn modelId="{5C42DA31-6CAF-45EE-A323-1F883361782B}" type="presParOf" srcId="{DC08F306-621D-449E-B205-0D43F50CB88F}" destId="{1E7BC5A3-ADEA-4E29-9597-4887C71AF08D}" srcOrd="0" destOrd="0" presId="urn:microsoft.com/office/officeart/2005/8/layout/radial1"/>
    <dgm:cxn modelId="{62713A48-F910-46BB-AF23-457548D64833}" type="presParOf" srcId="{85D16CD5-A41D-4A36-8D4A-221E064D8F20}" destId="{4DFCCD8D-02EE-4FDC-B9FB-56D223E0962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D140B-3A75-4683-A141-F5D29F2F5C6E}">
      <dsp:nvSpPr>
        <dsp:cNvPr id="0" name=""/>
        <dsp:cNvSpPr/>
      </dsp:nvSpPr>
      <dsp:spPr>
        <a:xfrm>
          <a:off x="1465198" y="1011933"/>
          <a:ext cx="660008" cy="660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9. Grundlæggende steril assistance     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8. Usteril </a:t>
          </a:r>
          <a:r>
            <a:rPr lang="da-DK" sz="500" kern="1200" dirty="0" err="1"/>
            <a:t>assisance</a:t>
          </a:r>
          <a:r>
            <a:rPr lang="da-DK" sz="500" kern="1200" dirty="0"/>
            <a:t> og biologisk materiale  </a:t>
          </a:r>
        </a:p>
      </dsp:txBody>
      <dsp:txXfrm>
        <a:off x="1561854" y="1108589"/>
        <a:ext cx="466696" cy="466696"/>
      </dsp:txXfrm>
    </dsp:sp>
    <dsp:sp modelId="{3B21F5FF-72E3-4377-B36A-C48A64BF0094}">
      <dsp:nvSpPr>
        <dsp:cNvPr id="0" name=""/>
        <dsp:cNvSpPr/>
      </dsp:nvSpPr>
      <dsp:spPr>
        <a:xfrm rot="16237654">
          <a:off x="1629688" y="824262"/>
          <a:ext cx="342002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42002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1792140" y="832411"/>
        <a:ext cx="17100" cy="17100"/>
      </dsp:txXfrm>
    </dsp:sp>
    <dsp:sp modelId="{423601BE-09C1-469A-87A1-705BA28A6801}">
      <dsp:nvSpPr>
        <dsp:cNvPr id="0" name=""/>
        <dsp:cNvSpPr/>
      </dsp:nvSpPr>
      <dsp:spPr>
        <a:xfrm>
          <a:off x="1476173" y="9982"/>
          <a:ext cx="660008" cy="660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/>
            <a:t>1. Sterilitet, adfærd og hygiejne</a:t>
          </a:r>
        </a:p>
      </dsp:txBody>
      <dsp:txXfrm>
        <a:off x="1572829" y="106638"/>
        <a:ext cx="466696" cy="466696"/>
      </dsp:txXfrm>
    </dsp:sp>
    <dsp:sp modelId="{1A27E9A7-DE16-4DA1-983D-73BE5958B2ED}">
      <dsp:nvSpPr>
        <dsp:cNvPr id="0" name=""/>
        <dsp:cNvSpPr/>
      </dsp:nvSpPr>
      <dsp:spPr>
        <a:xfrm rot="19245508">
          <a:off x="2010511" y="1003505"/>
          <a:ext cx="357181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57181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2180172" y="1011275"/>
        <a:ext cx="17859" cy="17859"/>
      </dsp:txXfrm>
    </dsp:sp>
    <dsp:sp modelId="{3AA57697-3F7C-4566-8FBA-2B2197C933A4}">
      <dsp:nvSpPr>
        <dsp:cNvPr id="0" name=""/>
        <dsp:cNvSpPr/>
      </dsp:nvSpPr>
      <dsp:spPr>
        <a:xfrm>
          <a:off x="2252997" y="368468"/>
          <a:ext cx="660008" cy="660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2. Klargøring af operationsstue, modtagelse og identifikation af patienten</a:t>
          </a:r>
        </a:p>
      </dsp:txBody>
      <dsp:txXfrm>
        <a:off x="2349653" y="465124"/>
        <a:ext cx="466696" cy="466696"/>
      </dsp:txXfrm>
    </dsp:sp>
    <dsp:sp modelId="{F5DE60F5-F06A-43E8-9019-1C84891CC45E}">
      <dsp:nvSpPr>
        <dsp:cNvPr id="0" name=""/>
        <dsp:cNvSpPr/>
      </dsp:nvSpPr>
      <dsp:spPr>
        <a:xfrm rot="746724">
          <a:off x="2113794" y="1429901"/>
          <a:ext cx="31130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11304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2261664" y="1438818"/>
        <a:ext cx="15565" cy="15565"/>
      </dsp:txXfrm>
    </dsp:sp>
    <dsp:sp modelId="{06E5A706-E37A-4918-B489-D2CDB0098A1B}">
      <dsp:nvSpPr>
        <dsp:cNvPr id="0" name=""/>
        <dsp:cNvSpPr/>
      </dsp:nvSpPr>
      <dsp:spPr>
        <a:xfrm>
          <a:off x="2413687" y="1221260"/>
          <a:ext cx="660008" cy="660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/>
            <a:t>3. Lejring og forflytning</a:t>
          </a:r>
        </a:p>
      </dsp:txBody>
      <dsp:txXfrm>
        <a:off x="2510343" y="1317916"/>
        <a:ext cx="466696" cy="466696"/>
      </dsp:txXfrm>
    </dsp:sp>
    <dsp:sp modelId="{89D9B20B-87C7-4721-B7B2-79E8D259D001}">
      <dsp:nvSpPr>
        <dsp:cNvPr id="0" name=""/>
        <dsp:cNvSpPr/>
      </dsp:nvSpPr>
      <dsp:spPr>
        <a:xfrm rot="3893464">
          <a:off x="1845168" y="1765733"/>
          <a:ext cx="312922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12922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>
        <a:off x="1993806" y="1774609"/>
        <a:ext cx="15646" cy="15646"/>
      </dsp:txXfrm>
    </dsp:sp>
    <dsp:sp modelId="{DD198C0C-3017-411D-89BB-7B8CB552B678}">
      <dsp:nvSpPr>
        <dsp:cNvPr id="0" name=""/>
        <dsp:cNvSpPr/>
      </dsp:nvSpPr>
      <dsp:spPr>
        <a:xfrm>
          <a:off x="1878053" y="1892924"/>
          <a:ext cx="660008" cy="660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/>
            <a:t>4. Anlægelse af KAD/SIK </a:t>
          </a:r>
        </a:p>
      </dsp:txBody>
      <dsp:txXfrm>
        <a:off x="1974709" y="1989580"/>
        <a:ext cx="466696" cy="466696"/>
      </dsp:txXfrm>
    </dsp:sp>
    <dsp:sp modelId="{F80C7DD5-D5C6-4E3D-A476-6CB1457BF800}">
      <dsp:nvSpPr>
        <dsp:cNvPr id="0" name=""/>
        <dsp:cNvSpPr/>
      </dsp:nvSpPr>
      <dsp:spPr>
        <a:xfrm rot="7011779">
          <a:off x="1408308" y="1765733"/>
          <a:ext cx="327551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27551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1563895" y="1774244"/>
        <a:ext cx="16377" cy="16377"/>
      </dsp:txXfrm>
    </dsp:sp>
    <dsp:sp modelId="{4E5A7E23-C828-4A7D-9F52-16B73CAE78AC}">
      <dsp:nvSpPr>
        <dsp:cNvPr id="0" name=""/>
        <dsp:cNvSpPr/>
      </dsp:nvSpPr>
      <dsp:spPr>
        <a:xfrm>
          <a:off x="1018961" y="1892924"/>
          <a:ext cx="660008" cy="660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/>
            <a:t>5. Apparatur: Generel og specifik </a:t>
          </a:r>
        </a:p>
      </dsp:txBody>
      <dsp:txXfrm>
        <a:off x="1115617" y="1989580"/>
        <a:ext cx="466696" cy="466696"/>
      </dsp:txXfrm>
    </dsp:sp>
    <dsp:sp modelId="{13933E0F-A308-40F5-A49A-3ABA951C1BCD}">
      <dsp:nvSpPr>
        <dsp:cNvPr id="0" name=""/>
        <dsp:cNvSpPr/>
      </dsp:nvSpPr>
      <dsp:spPr>
        <a:xfrm rot="10077911">
          <a:off x="1132302" y="1429901"/>
          <a:ext cx="343929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43929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1295668" y="1438002"/>
        <a:ext cx="17196" cy="17196"/>
      </dsp:txXfrm>
    </dsp:sp>
    <dsp:sp modelId="{444EA633-693B-409E-A9D9-A01753C0685A}">
      <dsp:nvSpPr>
        <dsp:cNvPr id="0" name=""/>
        <dsp:cNvSpPr/>
      </dsp:nvSpPr>
      <dsp:spPr>
        <a:xfrm>
          <a:off x="483327" y="1221260"/>
          <a:ext cx="660008" cy="660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/>
            <a:t>6. Dokumentation og kvalitetssikring</a:t>
          </a:r>
        </a:p>
      </dsp:txBody>
      <dsp:txXfrm>
        <a:off x="579983" y="1317916"/>
        <a:ext cx="466696" cy="466696"/>
      </dsp:txXfrm>
    </dsp:sp>
    <dsp:sp modelId="{DC08F306-621D-449E-B205-0D43F50CB88F}">
      <dsp:nvSpPr>
        <dsp:cNvPr id="0" name=""/>
        <dsp:cNvSpPr/>
      </dsp:nvSpPr>
      <dsp:spPr>
        <a:xfrm rot="13108053">
          <a:off x="1224907" y="1011125"/>
          <a:ext cx="34988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49884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400" kern="1200"/>
        </a:p>
      </dsp:txBody>
      <dsp:txXfrm rot="10800000">
        <a:off x="1391102" y="1019077"/>
        <a:ext cx="17494" cy="17494"/>
      </dsp:txXfrm>
    </dsp:sp>
    <dsp:sp modelId="{4DFCCD8D-02EE-4FDC-B9FB-56D223E0962A}">
      <dsp:nvSpPr>
        <dsp:cNvPr id="0" name=""/>
        <dsp:cNvSpPr/>
      </dsp:nvSpPr>
      <dsp:spPr>
        <a:xfrm>
          <a:off x="674493" y="383708"/>
          <a:ext cx="660008" cy="660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/>
            <a:t>7. Genbehandling af intrumenter</a:t>
          </a:r>
        </a:p>
      </dsp:txBody>
      <dsp:txXfrm>
        <a:off x="771149" y="480364"/>
        <a:ext cx="466696" cy="466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F80A7-6F9D-4BAB-B1D0-E45ADD553A72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62197-EA69-4E4F-86C2-D1DBE24B27B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197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2197-EA69-4E4F-86C2-D1DBE24B27B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50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bruges som et struktureret uddannelsesforløb i grundlæggende kompetencer indenfor operationssygeplejen.</a:t>
            </a:r>
            <a:r>
              <a:rPr lang="da-DK" baseline="0" dirty="0"/>
              <a:t> </a:t>
            </a:r>
          </a:p>
          <a:p>
            <a:r>
              <a:rPr lang="da-DK" baseline="0" dirty="0"/>
              <a:t>Formålet at synliggøre de kompetencer som OUH har defineret som en operationssygeplejerske skal besidde når uddannelsesforløbet er gennemført. </a:t>
            </a:r>
          </a:p>
          <a:p>
            <a:r>
              <a:rPr lang="da-DK" baseline="0" dirty="0"/>
              <a:t>Eks. Hvis man vælger at flytte fra én operations afdeling til en anden operationsafdeling, så ved modtagne afdeling at man har gennemgået de 9 kompetencekort. </a:t>
            </a:r>
          </a:p>
          <a:p>
            <a:endParaRPr lang="da-DK" dirty="0"/>
          </a:p>
          <a:p>
            <a:r>
              <a:rPr lang="da-DK" dirty="0"/>
              <a:t>Den grønne boks: Specialist kompetencekort </a:t>
            </a:r>
            <a:r>
              <a:rPr lang="da-DK" dirty="0" err="1"/>
              <a:t>a,b,c,d</a:t>
            </a:r>
            <a:r>
              <a:rPr lang="da-DK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2197-EA69-4E4F-86C2-D1DBE24B27B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834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HUSK når man arbejder på tværs i egen afdeling</a:t>
            </a:r>
            <a:r>
              <a:rPr lang="da-DK" baseline="0" dirty="0"/>
              <a:t> og i fremtidens hybrid afdelinger NYT OUH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2197-EA69-4E4F-86C2-D1DBE24B27B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47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15263"/>
            <a:ext cx="1316933" cy="360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0" y="6505263"/>
            <a:ext cx="1360418" cy="1800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114" y="6415262"/>
            <a:ext cx="696085" cy="360001"/>
          </a:xfrm>
          <a:prstGeom prst="rect">
            <a:avLst/>
          </a:prstGeom>
        </p:spPr>
      </p:pic>
      <p:sp>
        <p:nvSpPr>
          <p:cNvPr id="10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92209"/>
            <a:ext cx="106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8CB9-A7B3-4AD7-AFE8-21DC1FDE2E50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11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2003612" y="6392209"/>
            <a:ext cx="1080247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C0032-8549-4375-BC3C-D1F0C169A7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537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-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3046414"/>
            <a:ext cx="9117290" cy="16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4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415088"/>
            <a:ext cx="1317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6505575"/>
            <a:ext cx="13589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6415088"/>
            <a:ext cx="6969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8201" y="3203439"/>
            <a:ext cx="8021408" cy="1391384"/>
          </a:xfr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 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199" y="6392865"/>
            <a:ext cx="1062038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3054D9-657F-4095-A445-126E0F93B1A5}" type="datetimeFigureOut">
              <a:rPr lang="da-DK"/>
              <a:pPr>
                <a:defRPr/>
              </a:pPr>
              <a:t>21-04-2021</a:t>
            </a:fld>
            <a:endParaRPr lang="da-DK"/>
          </a:p>
        </p:txBody>
      </p:sp>
      <p:sp>
        <p:nvSpPr>
          <p:cNvPr id="8" name="Pladsholder til slidenummer 5"/>
          <p:cNvSpPr>
            <a:spLocks noGrp="1"/>
          </p:cNvSpPr>
          <p:nvPr>
            <p:ph type="sldNum" sz="quarter" idx="11"/>
          </p:nvPr>
        </p:nvSpPr>
        <p:spPr>
          <a:xfrm>
            <a:off x="2003425" y="6392865"/>
            <a:ext cx="10810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B71E-759B-404C-ACAF-E30BD14B4CBB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-1"/>
            <a:ext cx="2941163" cy="2952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/>
              <a:t>Klik og indsæt billede:</a:t>
            </a:r>
          </a:p>
        </p:txBody>
      </p:sp>
      <p:sp>
        <p:nvSpPr>
          <p:cNvPr id="15" name="Pladsholder til billede 10"/>
          <p:cNvSpPr>
            <a:spLocks noGrp="1"/>
          </p:cNvSpPr>
          <p:nvPr>
            <p:ph type="pic" sz="quarter" idx="13" hasCustomPrompt="1"/>
          </p:nvPr>
        </p:nvSpPr>
        <p:spPr>
          <a:xfrm>
            <a:off x="3086462" y="-2"/>
            <a:ext cx="2941163" cy="1404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/>
              <a:t>Klik og indsæt billede:</a:t>
            </a:r>
          </a:p>
        </p:txBody>
      </p:sp>
      <p:sp>
        <p:nvSpPr>
          <p:cNvPr id="16" name="Pladsholder til billede 10"/>
          <p:cNvSpPr>
            <a:spLocks noGrp="1"/>
          </p:cNvSpPr>
          <p:nvPr>
            <p:ph type="pic" sz="quarter" idx="14" hasCustomPrompt="1"/>
          </p:nvPr>
        </p:nvSpPr>
        <p:spPr>
          <a:xfrm>
            <a:off x="6176129" y="-1"/>
            <a:ext cx="2941163" cy="2951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/>
              <a:t>Klik og indsæt billede:</a:t>
            </a:r>
          </a:p>
        </p:txBody>
      </p:sp>
      <p:sp>
        <p:nvSpPr>
          <p:cNvPr id="17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9239841" y="1"/>
            <a:ext cx="2941163" cy="1403998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/>
              <a:t>Klik og indsæt billede:</a:t>
            </a:r>
          </a:p>
        </p:txBody>
      </p:sp>
      <p:sp>
        <p:nvSpPr>
          <p:cNvPr id="19" name="Pladsholder til billede 10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4839444"/>
            <a:ext cx="2941163" cy="1476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/>
              <a:t>Klik og indsæt billede:</a:t>
            </a:r>
          </a:p>
        </p:txBody>
      </p:sp>
      <p:sp>
        <p:nvSpPr>
          <p:cNvPr id="21" name="Pladsholder til billede 10"/>
          <p:cNvSpPr>
            <a:spLocks noGrp="1"/>
          </p:cNvSpPr>
          <p:nvPr>
            <p:ph type="pic" sz="quarter" idx="17" hasCustomPrompt="1"/>
          </p:nvPr>
        </p:nvSpPr>
        <p:spPr>
          <a:xfrm>
            <a:off x="3086462" y="1523207"/>
            <a:ext cx="2941163" cy="1427967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/>
              <a:t>Klik og indsæt billede:</a:t>
            </a:r>
          </a:p>
        </p:txBody>
      </p:sp>
      <p:sp>
        <p:nvSpPr>
          <p:cNvPr id="22" name="Pladsholder til billede 10"/>
          <p:cNvSpPr>
            <a:spLocks noGrp="1"/>
          </p:cNvSpPr>
          <p:nvPr>
            <p:ph type="pic" sz="quarter" idx="18" hasCustomPrompt="1"/>
          </p:nvPr>
        </p:nvSpPr>
        <p:spPr>
          <a:xfrm>
            <a:off x="9255043" y="3046416"/>
            <a:ext cx="2941163" cy="3267323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/>
              <a:t>Klik og indsæt billede:</a:t>
            </a:r>
          </a:p>
        </p:txBody>
      </p:sp>
      <p:sp>
        <p:nvSpPr>
          <p:cNvPr id="23" name="Pladsholder til billede 10"/>
          <p:cNvSpPr>
            <a:spLocks noGrp="1"/>
          </p:cNvSpPr>
          <p:nvPr>
            <p:ph type="pic" sz="quarter" idx="19" hasCustomPrompt="1"/>
          </p:nvPr>
        </p:nvSpPr>
        <p:spPr>
          <a:xfrm>
            <a:off x="3086461" y="4839444"/>
            <a:ext cx="2941163" cy="1476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/>
              <a:t>Klik og indsæt billede:</a:t>
            </a:r>
          </a:p>
        </p:txBody>
      </p:sp>
      <p:sp>
        <p:nvSpPr>
          <p:cNvPr id="24" name="Pladsholder til billede 10"/>
          <p:cNvSpPr>
            <a:spLocks noGrp="1"/>
          </p:cNvSpPr>
          <p:nvPr>
            <p:ph type="pic" sz="quarter" idx="20" hasCustomPrompt="1"/>
          </p:nvPr>
        </p:nvSpPr>
        <p:spPr>
          <a:xfrm>
            <a:off x="6165377" y="4839444"/>
            <a:ext cx="2941163" cy="1476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/>
              <a:t>Klik og indsæt billede:</a:t>
            </a:r>
          </a:p>
        </p:txBody>
      </p:sp>
      <p:sp>
        <p:nvSpPr>
          <p:cNvPr id="25" name="Pladsholder til billede 10"/>
          <p:cNvSpPr>
            <a:spLocks noGrp="1"/>
          </p:cNvSpPr>
          <p:nvPr>
            <p:ph type="pic" sz="quarter" idx="21" hasCustomPrompt="1"/>
          </p:nvPr>
        </p:nvSpPr>
        <p:spPr>
          <a:xfrm>
            <a:off x="9239841" y="1523208"/>
            <a:ext cx="2941163" cy="1427965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/>
              <a:t>Klik og indsæt billede:</a:t>
            </a:r>
          </a:p>
        </p:txBody>
      </p:sp>
    </p:spTree>
    <p:extLst>
      <p:ext uri="{BB962C8B-B14F-4D97-AF65-F5344CB8AC3E}">
        <p14:creationId xmlns:p14="http://schemas.microsoft.com/office/powerpoint/2010/main" val="64212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-søj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/>
          <p:cNvSpPr>
            <a:spLocks noGrp="1"/>
          </p:cNvSpPr>
          <p:nvPr>
            <p:ph type="pic" sz="quarter" idx="12" hasCustomPrompt="1"/>
          </p:nvPr>
        </p:nvSpPr>
        <p:spPr>
          <a:xfrm>
            <a:off x="838199" y="1808163"/>
            <a:ext cx="3073401" cy="176768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a-DK" dirty="0"/>
              <a:t>Klik og indsæt billede</a:t>
            </a:r>
          </a:p>
        </p:txBody>
      </p:sp>
      <p:pic>
        <p:nvPicPr>
          <p:cNvPr id="4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6505575"/>
            <a:ext cx="13589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199" y="6392865"/>
            <a:ext cx="1062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EA44-F8B3-44FF-9701-F12A9A7097FE}" type="datetimeFigureOut">
              <a:rPr lang="da-DK"/>
              <a:pPr>
                <a:defRPr/>
              </a:pPr>
              <a:t>21-04-2021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>
          <a:xfrm>
            <a:off x="2003425" y="6392865"/>
            <a:ext cx="10810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3054-1ABC-408B-9C27-A71172DDAAE6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  <p:sp>
        <p:nvSpPr>
          <p:cNvPr id="15" name="Pladsholder til billede 13"/>
          <p:cNvSpPr>
            <a:spLocks noGrp="1"/>
          </p:cNvSpPr>
          <p:nvPr>
            <p:ph type="pic" sz="quarter" idx="13" hasCustomPrompt="1"/>
          </p:nvPr>
        </p:nvSpPr>
        <p:spPr>
          <a:xfrm>
            <a:off x="8280400" y="1808163"/>
            <a:ext cx="3073401" cy="1752599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a-DK" dirty="0"/>
              <a:t>Klik og indsæt billede</a:t>
            </a:r>
          </a:p>
        </p:txBody>
      </p:sp>
      <p:sp>
        <p:nvSpPr>
          <p:cNvPr id="16" name="Pladsholder til billede 13"/>
          <p:cNvSpPr>
            <a:spLocks noGrp="1"/>
          </p:cNvSpPr>
          <p:nvPr>
            <p:ph type="pic" sz="quarter" idx="14" hasCustomPrompt="1"/>
          </p:nvPr>
        </p:nvSpPr>
        <p:spPr>
          <a:xfrm>
            <a:off x="4559300" y="1808163"/>
            <a:ext cx="3073401" cy="176768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a-DK" dirty="0"/>
              <a:t>Klik og indsæt billede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5"/>
          </p:nvPr>
        </p:nvSpPr>
        <p:spPr>
          <a:xfrm>
            <a:off x="838199" y="3786188"/>
            <a:ext cx="3073401" cy="2341562"/>
          </a:xfrm>
        </p:spPr>
        <p:txBody>
          <a:bodyPr/>
          <a:lstStyle>
            <a:lvl1pPr marL="0" indent="0">
              <a:buNone/>
              <a:defRPr/>
            </a:lvl1pPr>
            <a:lvl2pPr marL="265113" indent="-265113">
              <a:defRPr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19" name="Pladsholder til tekst 17"/>
          <p:cNvSpPr>
            <a:spLocks noGrp="1"/>
          </p:cNvSpPr>
          <p:nvPr>
            <p:ph type="body" sz="quarter" idx="16"/>
          </p:nvPr>
        </p:nvSpPr>
        <p:spPr>
          <a:xfrm>
            <a:off x="4559300" y="3786188"/>
            <a:ext cx="3073401" cy="2341562"/>
          </a:xfrm>
        </p:spPr>
        <p:txBody>
          <a:bodyPr/>
          <a:lstStyle>
            <a:lvl1pPr marL="0" indent="0">
              <a:buNone/>
              <a:defRPr/>
            </a:lvl1pPr>
            <a:lvl2pPr marL="265113" indent="-265113">
              <a:defRPr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20" name="Pladsholder til tekst 17"/>
          <p:cNvSpPr>
            <a:spLocks noGrp="1"/>
          </p:cNvSpPr>
          <p:nvPr>
            <p:ph type="body" sz="quarter" idx="17"/>
          </p:nvPr>
        </p:nvSpPr>
        <p:spPr>
          <a:xfrm>
            <a:off x="8280400" y="3786188"/>
            <a:ext cx="3073401" cy="2341562"/>
          </a:xfrm>
        </p:spPr>
        <p:txBody>
          <a:bodyPr/>
          <a:lstStyle>
            <a:lvl1pPr marL="0" indent="0">
              <a:buNone/>
              <a:defRPr/>
            </a:lvl1pPr>
            <a:lvl2pPr marL="265113" indent="-265113">
              <a:defRPr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07854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2"/>
          </p:nvPr>
        </p:nvSpPr>
        <p:spPr>
          <a:xfrm>
            <a:off x="7511999" y="0"/>
            <a:ext cx="4680000" cy="6315958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da-DK" dirty="0"/>
          </a:p>
          <a:p>
            <a:endParaRPr lang="da-DK" dirty="0"/>
          </a:p>
          <a:p>
            <a:r>
              <a:rPr lang="da-DK" dirty="0"/>
              <a:t>Klik og indsæt billede: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5996233" cy="1325563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38199" y="6392865"/>
            <a:ext cx="106203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45ADE1-73F5-4F29-BC0F-8ADC9DEFE8A3}" type="datetimeFigureOut">
              <a:rPr lang="da-DK" smtClean="0"/>
              <a:pPr>
                <a:defRPr/>
              </a:pPr>
              <a:t>21-04-2021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>
          <a:xfrm>
            <a:off x="2003425" y="6392865"/>
            <a:ext cx="10810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86F968-0C8A-4153-97AD-909EC4FCE57B}" type="slidenum">
              <a:rPr lang="da-DK" altLang="da-DK" smtClean="0"/>
              <a:pPr>
                <a:defRPr/>
              </a:pPr>
              <a:t>‹#›</a:t>
            </a:fld>
            <a:endParaRPr lang="da-DK" altLang="da-DK"/>
          </a:p>
        </p:txBody>
      </p:sp>
      <p:sp>
        <p:nvSpPr>
          <p:cNvPr id="9" name="Pladsholder til tekst 2"/>
          <p:cNvSpPr>
            <a:spLocks noGrp="1"/>
          </p:cNvSpPr>
          <p:nvPr>
            <p:ph idx="1" hasCustomPrompt="1"/>
          </p:nvPr>
        </p:nvSpPr>
        <p:spPr bwMode="auto">
          <a:xfrm>
            <a:off x="838201" y="1825625"/>
            <a:ext cx="599623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  <a:lvl2pPr marL="442913" indent="-263525">
              <a:defRPr/>
            </a:lvl2pPr>
          </a:lstStyle>
          <a:p>
            <a:pPr lvl="0"/>
            <a:r>
              <a:rPr lang="da-DK" altLang="da-DK" dirty="0"/>
              <a:t>Rediger typografien i masterens</a:t>
            </a:r>
          </a:p>
          <a:p>
            <a:pPr lvl="1"/>
            <a:r>
              <a:rPr lang="da-DK" altLang="da-DK" dirty="0"/>
              <a:t>Andet niveau</a:t>
            </a:r>
          </a:p>
        </p:txBody>
      </p:sp>
      <p:pic>
        <p:nvPicPr>
          <p:cNvPr id="7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6505575"/>
            <a:ext cx="13589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4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lede-collag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2"/>
          </p:nvPr>
        </p:nvSpPr>
        <p:spPr>
          <a:xfrm>
            <a:off x="7511999" y="0"/>
            <a:ext cx="4680000" cy="3830638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da-DK" dirty="0"/>
          </a:p>
          <a:p>
            <a:endParaRPr lang="da-DK" dirty="0"/>
          </a:p>
          <a:p>
            <a:r>
              <a:rPr lang="da-DK" dirty="0"/>
              <a:t>Klik og indsæt billede: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5996233" cy="1325563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38199" y="6392865"/>
            <a:ext cx="106203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45ADE1-73F5-4F29-BC0F-8ADC9DEFE8A3}" type="datetimeFigureOut">
              <a:rPr lang="da-DK" smtClean="0"/>
              <a:pPr>
                <a:defRPr/>
              </a:pPr>
              <a:t>21-04-2021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>
          <a:xfrm>
            <a:off x="2003425" y="6392865"/>
            <a:ext cx="10810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86F968-0C8A-4153-97AD-909EC4FCE57B}" type="slidenum">
              <a:rPr lang="da-DK" altLang="da-DK" smtClean="0"/>
              <a:pPr>
                <a:defRPr/>
              </a:pPr>
              <a:t>‹#›</a:t>
            </a:fld>
            <a:endParaRPr lang="da-DK" altLang="da-DK"/>
          </a:p>
        </p:txBody>
      </p:sp>
      <p:sp>
        <p:nvSpPr>
          <p:cNvPr id="8" name="Pladsholder til tekst 2"/>
          <p:cNvSpPr>
            <a:spLocks noGrp="1"/>
          </p:cNvSpPr>
          <p:nvPr>
            <p:ph idx="1" hasCustomPrompt="1"/>
          </p:nvPr>
        </p:nvSpPr>
        <p:spPr bwMode="auto">
          <a:xfrm>
            <a:off x="838201" y="1825625"/>
            <a:ext cx="599623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  <a:lvl2pPr marL="442913" indent="-263525">
              <a:defRPr/>
            </a:lvl2pPr>
          </a:lstStyle>
          <a:p>
            <a:pPr lvl="0"/>
            <a:r>
              <a:rPr lang="da-DK" altLang="da-DK" dirty="0"/>
              <a:t>Rediger typografien i masterens</a:t>
            </a:r>
          </a:p>
          <a:p>
            <a:pPr lvl="1"/>
            <a:r>
              <a:rPr lang="da-DK" altLang="da-DK" dirty="0"/>
              <a:t>Andet niveau</a:t>
            </a:r>
          </a:p>
        </p:txBody>
      </p:sp>
      <p:sp>
        <p:nvSpPr>
          <p:cNvPr id="14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7511999" y="3840066"/>
            <a:ext cx="2340000" cy="2474196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/>
              <a:t>Klik og indsæt billede:</a:t>
            </a:r>
          </a:p>
        </p:txBody>
      </p:sp>
      <p:sp>
        <p:nvSpPr>
          <p:cNvPr id="15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9852000" y="3840066"/>
            <a:ext cx="2340000" cy="2474196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da-DK" dirty="0"/>
              <a:t>Klik og indsæt billede:</a:t>
            </a:r>
          </a:p>
        </p:txBody>
      </p:sp>
      <p:pic>
        <p:nvPicPr>
          <p:cNvPr id="9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6505575"/>
            <a:ext cx="13589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23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6324599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  <a:p>
            <a:pPr lvl="0"/>
            <a:endParaRPr lang="da-DK" noProof="0" dirty="0"/>
          </a:p>
          <a:p>
            <a:pPr lvl="0"/>
            <a:endParaRPr lang="da-DK" noProof="0" dirty="0"/>
          </a:p>
          <a:p>
            <a:pPr lvl="0"/>
            <a:endParaRPr lang="da-DK" noProof="0" dirty="0"/>
          </a:p>
          <a:p>
            <a:pPr lvl="0"/>
            <a:r>
              <a:rPr lang="da-DK" noProof="0" dirty="0"/>
              <a:t>Klik for at indsætte billede:</a:t>
            </a:r>
          </a:p>
        </p:txBody>
      </p:sp>
      <p:pic>
        <p:nvPicPr>
          <p:cNvPr id="5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6505575"/>
            <a:ext cx="13589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864101"/>
            <a:ext cx="12192000" cy="1069975"/>
          </a:xfrm>
          <a:solidFill>
            <a:schemeClr val="accent1">
              <a:alpha val="70000"/>
            </a:schemeClr>
          </a:solidFill>
        </p:spPr>
        <p:txBody>
          <a:bodyPr lIns="828000" rIns="360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199" y="6392865"/>
            <a:ext cx="1062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E634A-FDA8-415D-8517-2970091B3D7F}" type="datetimeFigureOut">
              <a:rPr lang="da-DK"/>
              <a:pPr>
                <a:defRPr/>
              </a:pPr>
              <a:t>21-04-2021</a:t>
            </a:fld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1"/>
          </p:nvPr>
        </p:nvSpPr>
        <p:spPr>
          <a:xfrm>
            <a:off x="2003425" y="6392865"/>
            <a:ext cx="10810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15846-9E81-440C-BECF-9884199ED580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4939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6505575"/>
            <a:ext cx="13589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3932238" cy="132694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365127"/>
            <a:ext cx="6172201" cy="549592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9" y="1808163"/>
            <a:ext cx="3932238" cy="40608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199" y="6392865"/>
            <a:ext cx="1062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E634A-FDA8-415D-8517-2970091B3D7F}" type="datetimeFigureOut">
              <a:rPr lang="da-DK"/>
              <a:pPr>
                <a:defRPr/>
              </a:pPr>
              <a:t>21-04-2021</a:t>
            </a:fld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1"/>
          </p:nvPr>
        </p:nvSpPr>
        <p:spPr>
          <a:xfrm>
            <a:off x="2003425" y="6392865"/>
            <a:ext cx="10810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15846-9E81-440C-BECF-9884199ED580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32741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365127"/>
            <a:ext cx="6172200" cy="5495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8CB9-A7B3-4AD7-AFE8-21DC1FDE2E50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0032-8549-4375-BC3C-D1F0C169A710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0" y="6505263"/>
            <a:ext cx="1360418" cy="180000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9" y="1808163"/>
            <a:ext cx="3932238" cy="40608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3932238" cy="132694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933263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-søj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6505575"/>
            <a:ext cx="13589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199" y="6392865"/>
            <a:ext cx="1062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EA44-F8B3-44FF-9701-F12A9A7097FE}" type="datetimeFigureOut">
              <a:rPr lang="da-DK"/>
              <a:pPr>
                <a:defRPr/>
              </a:pPr>
              <a:t>21-04-2021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>
          <a:xfrm>
            <a:off x="2003425" y="6392865"/>
            <a:ext cx="10810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3054-1ABC-408B-9C27-A71172DDAAE6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5"/>
          </p:nvPr>
        </p:nvSpPr>
        <p:spPr>
          <a:xfrm>
            <a:off x="838199" y="2839577"/>
            <a:ext cx="3073401" cy="3288173"/>
          </a:xfrm>
        </p:spPr>
        <p:txBody>
          <a:bodyPr/>
          <a:lstStyle>
            <a:lvl1pPr marL="0" indent="0">
              <a:buNone/>
              <a:defRPr/>
            </a:lvl1pPr>
            <a:lvl2pPr marL="265113" indent="-265113">
              <a:defRPr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19" name="Pladsholder til tekst 17"/>
          <p:cNvSpPr>
            <a:spLocks noGrp="1"/>
          </p:cNvSpPr>
          <p:nvPr>
            <p:ph type="body" sz="quarter" idx="16"/>
          </p:nvPr>
        </p:nvSpPr>
        <p:spPr>
          <a:xfrm>
            <a:off x="4559300" y="2854033"/>
            <a:ext cx="3073401" cy="3273717"/>
          </a:xfrm>
        </p:spPr>
        <p:txBody>
          <a:bodyPr/>
          <a:lstStyle>
            <a:lvl1pPr marL="0" indent="0">
              <a:buNone/>
              <a:defRPr/>
            </a:lvl1pPr>
            <a:lvl2pPr marL="265113" indent="-265113">
              <a:defRPr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20" name="Pladsholder til tekst 17"/>
          <p:cNvSpPr>
            <a:spLocks noGrp="1"/>
          </p:cNvSpPr>
          <p:nvPr>
            <p:ph type="body" sz="quarter" idx="17"/>
          </p:nvPr>
        </p:nvSpPr>
        <p:spPr>
          <a:xfrm>
            <a:off x="8280400" y="2854033"/>
            <a:ext cx="3073401" cy="3273717"/>
          </a:xfrm>
        </p:spPr>
        <p:txBody>
          <a:bodyPr/>
          <a:lstStyle>
            <a:lvl1pPr marL="0" indent="0">
              <a:buNone/>
              <a:defRPr/>
            </a:lvl1pPr>
            <a:lvl2pPr marL="265113" indent="-265113">
              <a:defRPr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8" hasCustomPrompt="1"/>
          </p:nvPr>
        </p:nvSpPr>
        <p:spPr>
          <a:xfrm>
            <a:off x="838198" y="1808163"/>
            <a:ext cx="3073401" cy="9139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 dirty="0"/>
              <a:t>Skriv overskrift</a:t>
            </a:r>
          </a:p>
          <a:p>
            <a:pPr lvl="0"/>
            <a:endParaRPr lang="da-DK" dirty="0"/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4559300" y="1815391"/>
            <a:ext cx="3073401" cy="9139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 dirty="0"/>
              <a:t>Skriv overskrift</a:t>
            </a:r>
          </a:p>
          <a:p>
            <a:pPr lvl="0"/>
            <a:endParaRPr lang="da-DK" dirty="0"/>
          </a:p>
        </p:txBody>
      </p:sp>
      <p:sp>
        <p:nvSpPr>
          <p:cNvPr id="21" name="Pladsholder til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0400" y="1824268"/>
            <a:ext cx="3073401" cy="9139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a-DK" dirty="0"/>
              <a:t>Skriv overskrift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8500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de tekstboks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6505575"/>
            <a:ext cx="13589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199" y="6392865"/>
            <a:ext cx="1062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EA44-F8B3-44FF-9701-F12A9A7097FE}" type="datetimeFigureOut">
              <a:rPr lang="da-DK"/>
              <a:pPr>
                <a:defRPr/>
              </a:pPr>
              <a:t>21-04-2021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>
          <a:xfrm>
            <a:off x="2003425" y="6392865"/>
            <a:ext cx="10810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3054-1ABC-408B-9C27-A71172DDAAE6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5"/>
          </p:nvPr>
        </p:nvSpPr>
        <p:spPr>
          <a:xfrm>
            <a:off x="838200" y="2874095"/>
            <a:ext cx="3337874" cy="3253655"/>
          </a:xfrm>
          <a:solidFill>
            <a:schemeClr val="accent1">
              <a:alpha val="20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defRPr/>
            </a:lvl1pPr>
            <a:lvl2pPr marL="265113" indent="-265113">
              <a:defRPr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1808163"/>
            <a:ext cx="3337874" cy="1065932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Skriv overskrift</a:t>
            </a:r>
          </a:p>
          <a:p>
            <a:pPr lvl="0"/>
            <a:endParaRPr lang="da-DK" dirty="0"/>
          </a:p>
        </p:txBody>
      </p:sp>
      <p:sp>
        <p:nvSpPr>
          <p:cNvPr id="15" name="Pladsholder til tekst 17"/>
          <p:cNvSpPr>
            <a:spLocks noGrp="1"/>
          </p:cNvSpPr>
          <p:nvPr>
            <p:ph type="body" sz="quarter" idx="19"/>
          </p:nvPr>
        </p:nvSpPr>
        <p:spPr>
          <a:xfrm>
            <a:off x="8015927" y="2874095"/>
            <a:ext cx="3337874" cy="3253655"/>
          </a:xfrm>
          <a:solidFill>
            <a:schemeClr val="accent1">
              <a:alpha val="20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defRPr/>
            </a:lvl1pPr>
            <a:lvl2pPr marL="265113" indent="-265113">
              <a:defRPr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16" name="Pladsholder til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8015927" y="1808163"/>
            <a:ext cx="3337874" cy="1065932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Skriv overskrift</a:t>
            </a:r>
          </a:p>
          <a:p>
            <a:pPr lvl="0"/>
            <a:endParaRPr lang="da-DK" dirty="0"/>
          </a:p>
        </p:txBody>
      </p:sp>
      <p:sp>
        <p:nvSpPr>
          <p:cNvPr id="22" name="Pladsholder til tekst 17"/>
          <p:cNvSpPr>
            <a:spLocks noGrp="1"/>
          </p:cNvSpPr>
          <p:nvPr>
            <p:ph type="body" sz="quarter" idx="21"/>
          </p:nvPr>
        </p:nvSpPr>
        <p:spPr>
          <a:xfrm>
            <a:off x="4427064" y="2874095"/>
            <a:ext cx="3337874" cy="3253655"/>
          </a:xfrm>
          <a:solidFill>
            <a:schemeClr val="accent1">
              <a:alpha val="20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defRPr/>
            </a:lvl1pPr>
            <a:lvl2pPr marL="265113" indent="-265113">
              <a:defRPr/>
            </a:lvl2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23" name="Pladsholder til tekst 6"/>
          <p:cNvSpPr>
            <a:spLocks noGrp="1"/>
          </p:cNvSpPr>
          <p:nvPr>
            <p:ph type="body" sz="quarter" idx="22" hasCustomPrompt="1"/>
          </p:nvPr>
        </p:nvSpPr>
        <p:spPr>
          <a:xfrm>
            <a:off x="4427064" y="1808163"/>
            <a:ext cx="3337874" cy="1065932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Skriv overskrift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3725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6505575"/>
            <a:ext cx="13589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1" y="1825628"/>
            <a:ext cx="6443748" cy="1370061"/>
          </a:xfrm>
          <a:solidFill>
            <a:schemeClr val="accent1">
              <a:alpha val="20000"/>
            </a:schemeClr>
          </a:solidFill>
        </p:spPr>
        <p:txBody>
          <a:bodyPr lIns="180000" tIns="144000" rIns="180000" bIns="144000"/>
          <a:lstStyle>
            <a:lvl1pPr marL="0" indent="0">
              <a:buNone/>
              <a:defRPr/>
            </a:lvl1pPr>
            <a:lvl2pPr marL="444500" indent="-265113">
              <a:defRPr/>
            </a:lvl2pPr>
            <a:lvl3pPr marL="717550" indent="-273050">
              <a:defRPr/>
            </a:lvl3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199" y="6392865"/>
            <a:ext cx="1062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EA44-F8B3-44FF-9701-F12A9A7097FE}" type="datetimeFigureOut">
              <a:rPr lang="da-DK"/>
              <a:pPr>
                <a:defRPr/>
              </a:pPr>
              <a:t>21-04-2021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>
          <a:xfrm>
            <a:off x="2003425" y="6392865"/>
            <a:ext cx="10810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3054-1ABC-408B-9C27-A71172DDAAE6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2"/>
          </p:nvPr>
        </p:nvSpPr>
        <p:spPr>
          <a:xfrm>
            <a:off x="7419976" y="1825625"/>
            <a:ext cx="3933825" cy="282792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5" name="Pladsholder til indhold 2"/>
          <p:cNvSpPr>
            <a:spLocks noGrp="1"/>
          </p:cNvSpPr>
          <p:nvPr>
            <p:ph idx="13"/>
          </p:nvPr>
        </p:nvSpPr>
        <p:spPr>
          <a:xfrm>
            <a:off x="838201" y="3283492"/>
            <a:ext cx="6443748" cy="1370061"/>
          </a:xfrm>
          <a:solidFill>
            <a:schemeClr val="accent1">
              <a:alpha val="20000"/>
            </a:schemeClr>
          </a:solidFill>
        </p:spPr>
        <p:txBody>
          <a:bodyPr lIns="180000" tIns="144000" rIns="180000" bIns="144000"/>
          <a:lstStyle>
            <a:lvl1pPr marL="0" indent="0">
              <a:buNone/>
              <a:defRPr/>
            </a:lvl1pPr>
            <a:lvl2pPr marL="444500" indent="-265113">
              <a:defRPr/>
            </a:lvl2pPr>
            <a:lvl3pPr marL="717550" indent="-273050">
              <a:defRPr/>
            </a:lvl3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26" name="Pladsholder til indhold 2"/>
          <p:cNvSpPr>
            <a:spLocks noGrp="1"/>
          </p:cNvSpPr>
          <p:nvPr>
            <p:ph idx="14"/>
          </p:nvPr>
        </p:nvSpPr>
        <p:spPr>
          <a:xfrm>
            <a:off x="838201" y="4741356"/>
            <a:ext cx="6443748" cy="1370061"/>
          </a:xfrm>
          <a:solidFill>
            <a:schemeClr val="accent1">
              <a:alpha val="20000"/>
            </a:schemeClr>
          </a:solidFill>
        </p:spPr>
        <p:txBody>
          <a:bodyPr lIns="180000" tIns="144000" rIns="180000" bIns="144000"/>
          <a:lstStyle>
            <a:lvl1pPr marL="0" indent="0">
              <a:buNone/>
              <a:defRPr/>
            </a:lvl1pPr>
            <a:lvl2pPr marL="444500" indent="-265113">
              <a:defRPr/>
            </a:lvl2pPr>
            <a:lvl3pPr marL="717550" indent="-273050">
              <a:defRPr/>
            </a:lvl3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27" name="Pladsholder til indhold 2"/>
          <p:cNvSpPr>
            <a:spLocks noGrp="1"/>
          </p:cNvSpPr>
          <p:nvPr>
            <p:ph idx="15"/>
          </p:nvPr>
        </p:nvSpPr>
        <p:spPr>
          <a:xfrm>
            <a:off x="7419976" y="4741355"/>
            <a:ext cx="3933825" cy="1370061"/>
          </a:xfrm>
          <a:solidFill>
            <a:schemeClr val="accent1">
              <a:alpha val="20000"/>
            </a:schemeClr>
          </a:solidFill>
        </p:spPr>
        <p:txBody>
          <a:bodyPr lIns="180000" tIns="144000" rIns="180000" bIns="144000"/>
          <a:lstStyle>
            <a:lvl1pPr marL="0" indent="0">
              <a:buNone/>
              <a:defRPr/>
            </a:lvl1pPr>
            <a:lvl2pPr marL="444500" indent="-265113">
              <a:defRPr/>
            </a:lvl2pPr>
            <a:lvl3pPr marL="717550" indent="-273050">
              <a:defRPr/>
            </a:lvl3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0417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8CB9-A7B3-4AD7-AFE8-21DC1FDE2E50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0032-8549-4375-BC3C-D1F0C169A710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0" y="6505263"/>
            <a:ext cx="136041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8CB9-A7B3-4AD7-AFE8-21DC1FDE2E50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0032-8549-4375-BC3C-D1F0C169A710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0" y="6505263"/>
            <a:ext cx="136041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4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8CB9-A7B3-4AD7-AFE8-21DC1FDE2E50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0032-8549-4375-BC3C-D1F0C169A710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0" y="6505263"/>
            <a:ext cx="136041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8CB9-A7B3-4AD7-AFE8-21DC1FDE2E50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0032-8549-4375-BC3C-D1F0C169A710}" type="slidenum">
              <a:rPr lang="da-DK" smtClean="0"/>
              <a:t>‹#›</a:t>
            </a:fld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0" y="6505263"/>
            <a:ext cx="136041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7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8CB9-A7B3-4AD7-AFE8-21DC1FDE2E50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0032-8549-4375-BC3C-D1F0C169A710}" type="slidenum">
              <a:rPr lang="da-DK" smtClean="0"/>
              <a:t>‹#›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0" y="6505263"/>
            <a:ext cx="136041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1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8CB9-A7B3-4AD7-AFE8-21DC1FDE2E50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0032-8549-4375-BC3C-D1F0C169A710}" type="slidenum">
              <a:rPr lang="da-DK" smtClean="0"/>
              <a:t>‹#›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0" y="6505263"/>
            <a:ext cx="136041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8CB9-A7B3-4AD7-AFE8-21DC1FDE2E50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0032-8549-4375-BC3C-D1F0C169A710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0" y="6505263"/>
            <a:ext cx="136041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6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8CB9-A7B3-4AD7-AFE8-21DC1FDE2E50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0032-8549-4375-BC3C-D1F0C169A710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0" y="6505263"/>
            <a:ext cx="136041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64A6"/>
          </a:solidFill>
          <a:ln>
            <a:solidFill>
              <a:srgbClr val="00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92209"/>
            <a:ext cx="106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8CB9-A7B3-4AD7-AFE8-21DC1FDE2E50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2003612" y="6392209"/>
            <a:ext cx="1080247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C0032-8549-4375-BC3C-D1F0C169A7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8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pos="5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dsholder til titel 1"/>
          <p:cNvSpPr>
            <a:spLocks noGrp="1"/>
          </p:cNvSpPr>
          <p:nvPr>
            <p:ph type="title"/>
          </p:nvPr>
        </p:nvSpPr>
        <p:spPr bwMode="auto"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</p:txBody>
      </p:sp>
      <p:sp>
        <p:nvSpPr>
          <p:cNvPr id="1028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Rediger typografien i masterens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64A6"/>
          </a:solidFill>
          <a:ln>
            <a:solidFill>
              <a:srgbClr val="00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92209"/>
            <a:ext cx="106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8CB9-A7B3-4AD7-AFE8-21DC1FDE2E50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9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2003612" y="6392209"/>
            <a:ext cx="1080247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C0032-8549-4375-BC3C-D1F0C169A7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189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  <p:sldLayoutId id="2147483656" r:id="rId7"/>
    <p:sldLayoutId id="2147483667" r:id="rId8"/>
    <p:sldLayoutId id="2147483668" r:id="rId9"/>
    <p:sldLayoutId id="214748366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web.mymedcards.dk/cards/a4kusqjyw1shknwpkrdf-kompetencekor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ymedcards.dk/cards/a4kusqjyw1shknwpkrdf-kompetenceko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emf"/><Relationship Id="rId4" Type="http://schemas.openxmlformats.org/officeDocument/2006/relationships/diagramLayout" Target="../diagrams/layout1.xml"/><Relationship Id="rId9" Type="http://schemas.openxmlformats.org/officeDocument/2006/relationships/image" Target="cid:c0d945a3-c8d7-416f-923d-8c67f3daecb8@Rsyd.n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731520" y="670561"/>
            <a:ext cx="10712769" cy="2560320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da-DK" sz="3600" b="1" dirty="0"/>
              <a:t>Kompetenceudvikling for nyuddannede sygeplejersker, social og sundhedsassistenter og erfarne sygeplejersker</a:t>
            </a:r>
            <a:br>
              <a:rPr lang="da-DK" sz="3600" dirty="0"/>
            </a:br>
            <a:br>
              <a:rPr lang="da-DK" sz="3100" dirty="0"/>
            </a:br>
            <a:r>
              <a:rPr lang="en-US" sz="3100" dirty="0"/>
              <a:t>Competency framework for postgraduate nurses, nurse assistants and experienced nurses</a:t>
            </a: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1524000" y="2774157"/>
            <a:ext cx="9144000" cy="1655762"/>
          </a:xfrm>
        </p:spPr>
        <p:txBody>
          <a:bodyPr>
            <a:normAutofit/>
          </a:bodyPr>
          <a:lstStyle/>
          <a:p>
            <a:endParaRPr lang="da-DK" sz="2800" dirty="0"/>
          </a:p>
          <a:p>
            <a:endParaRPr lang="da-DK" sz="2800" dirty="0"/>
          </a:p>
        </p:txBody>
      </p:sp>
      <p:pic>
        <p:nvPicPr>
          <p:cNvPr id="2054" name="Picture 6" descr="Patientpyramide skal give perspektiv og ret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3494564"/>
            <a:ext cx="3114675" cy="26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8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7640" y="365125"/>
            <a:ext cx="7543800" cy="1325563"/>
          </a:xfrm>
        </p:spPr>
        <p:txBody>
          <a:bodyPr>
            <a:noAutofit/>
          </a:bodyPr>
          <a:lstStyle/>
          <a:p>
            <a:pPr algn="ctr"/>
            <a:r>
              <a:rPr lang="da-DK" sz="3600" b="1" dirty="0"/>
              <a:t>Odense Universitets Hospital (OUH)</a:t>
            </a:r>
            <a:br>
              <a:rPr lang="da-DK" sz="3600" b="1" dirty="0"/>
            </a:br>
            <a:r>
              <a:rPr lang="da-DK" sz="3600" b="1" dirty="0"/>
              <a:t>Ortopædkirurgisk afdeling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4570"/>
          </a:xfrm>
        </p:spPr>
        <p:txBody>
          <a:bodyPr/>
          <a:lstStyle/>
          <a:p>
            <a:r>
              <a:rPr lang="da-DK" sz="2000" dirty="0"/>
              <a:t>Trine Ahlmann Pedersen Klinisk sygeplejespecialist MCN</a:t>
            </a:r>
          </a:p>
          <a:p>
            <a:r>
              <a:rPr lang="da-DK" sz="2000" dirty="0"/>
              <a:t>Cellina Maj Bjørn Klinisk sygeplejespecialist </a:t>
            </a:r>
            <a:r>
              <a:rPr lang="da-DK" sz="2000" dirty="0" err="1"/>
              <a:t>Cand.scient.san</a:t>
            </a:r>
            <a:endParaRPr lang="da-DK" sz="2000" dirty="0"/>
          </a:p>
          <a:p>
            <a:r>
              <a:rPr lang="da-DK" sz="2000" dirty="0"/>
              <a:t>Anette Wulff Christiansen Udviklingssygeplejerske MCN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 descr="Larsen Puslespil - Danmarkskort - 70 Brikker → Køb billigt her - Gucca.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1671"/>
            <a:ext cx="4267200" cy="54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Lige pilforbindelse 2"/>
          <p:cNvCxnSpPr/>
          <p:nvPr/>
        </p:nvCxnSpPr>
        <p:spPr>
          <a:xfrm flipH="1">
            <a:off x="9910763" y="3612833"/>
            <a:ext cx="571500" cy="7429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Kirurgisk Afdeling A - OUH Odense Universitetshospital - Svendborg Sygehus 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14712"/>
            <a:ext cx="4344216" cy="23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9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/>
              <a:t>Baggrund for udvikling af kompetencekortene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Sundhedsvæsenet – er under en kontinuerlig accelererende forandringsproces med konstant øget krav fra patienter og samfundet for ydelse af en høj kvalitet og evidensbaseret sygepleje </a:t>
            </a:r>
          </a:p>
          <a:p>
            <a:r>
              <a:rPr lang="da-DK" dirty="0"/>
              <a:t>Signifikant behov for udvikling af en systematisk kompetenceudvikling for både erfarne og nyuddannede sygeplejersker samt social og sundhedsassistenter.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787" y="4001294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6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600" b="1" dirty="0"/>
              <a:t>Kompetencekort</a:t>
            </a:r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/>
          <a:lstStyle/>
          <a:p>
            <a:r>
              <a:rPr lang="da-DK" dirty="0"/>
              <a:t>Kompetenceredskab til oplæring af nyansatte</a:t>
            </a:r>
          </a:p>
          <a:p>
            <a:r>
              <a:rPr lang="da-DK" dirty="0"/>
              <a:t>Systematisk styringsredskab til identificere og erhverve nye og komplekse færdigheder i klinisk praksis – øge sygeplejerskerne samt social og sundheds assistenternes professionalisme og evidensbaserede praksis. </a:t>
            </a:r>
          </a:p>
          <a:p>
            <a:r>
              <a:rPr lang="da-DK" dirty="0"/>
              <a:t>Arbejdsredskab for ledere og arbejdsplanlæggere til individuel kompetencevurdering – samt karriereplanlægning.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Kompetencekort - Internet Explorer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8" t="15960" r="34258" b="1120"/>
          <a:stretch/>
        </p:blipFill>
        <p:spPr>
          <a:xfrm rot="1437798">
            <a:off x="9687984" y="3946869"/>
            <a:ext cx="1846615" cy="247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/>
              <a:t>Opbygning af Kompetencekort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Færdigheder</a:t>
            </a:r>
            <a:r>
              <a:rPr lang="da-DK" dirty="0"/>
              <a:t> – trænes i praksis </a:t>
            </a:r>
          </a:p>
          <a:p>
            <a:pPr marL="0" indent="0">
              <a:buNone/>
            </a:pPr>
            <a:r>
              <a:rPr lang="da-DK" sz="2400" i="1" dirty="0"/>
              <a:t>   (v. klinikerne)</a:t>
            </a:r>
          </a:p>
          <a:p>
            <a:r>
              <a:rPr lang="da-DK" b="1" dirty="0"/>
              <a:t>Viden</a:t>
            </a:r>
            <a:r>
              <a:rPr lang="da-DK" dirty="0"/>
              <a:t> – teoretiske gennemgang -</a:t>
            </a:r>
          </a:p>
          <a:p>
            <a:r>
              <a:rPr lang="da-DK" b="1" dirty="0"/>
              <a:t>Kompetencer</a:t>
            </a:r>
            <a:r>
              <a:rPr lang="da-DK" dirty="0"/>
              <a:t> – refleksioner </a:t>
            </a:r>
          </a:p>
          <a:p>
            <a:pPr marL="0" indent="0">
              <a:buNone/>
            </a:pPr>
            <a:r>
              <a:rPr lang="da-DK" sz="2400" i="1" dirty="0"/>
              <a:t>   (v. klinisk sygeplejespecialist)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5" name="Billede 4" descr="Kompetencekort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8" t="13664" r="33889" b="3061"/>
          <a:stretch/>
        </p:blipFill>
        <p:spPr>
          <a:xfrm>
            <a:off x="7958667" y="365125"/>
            <a:ext cx="4064000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7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/>
              <a:t>Kompetencekort til operationssygeplejersker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Operationsafsnittene på OUH har udarbejdet 9 generiske kompetencekort for nyansatte – generalist </a:t>
            </a:r>
          </a:p>
          <a:p>
            <a:r>
              <a:rPr lang="da-DK" dirty="0"/>
              <a:t>Specialist kompetencekort til den erfarne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graphicFrame>
        <p:nvGraphicFramePr>
          <p:cNvPr id="4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790915"/>
              </p:ext>
            </p:extLst>
          </p:nvPr>
        </p:nvGraphicFramePr>
        <p:xfrm>
          <a:off x="161537" y="3378181"/>
          <a:ext cx="3557023" cy="256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ladsholder til indhold 3" descr="cid:c0d945a3-c8d7-416f-923d-8c67f3daecb8@Rsyd.net"/>
          <p:cNvPicPr>
            <a:picLocks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16340" y="3741421"/>
            <a:ext cx="2590797" cy="199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8574" y="3452159"/>
            <a:ext cx="4849175" cy="2718468"/>
          </a:xfrm>
          <a:prstGeom prst="rect">
            <a:avLst/>
          </a:prstGeom>
        </p:spPr>
      </p:pic>
      <p:pic>
        <p:nvPicPr>
          <p:cNvPr id="11" name="Billede 10" descr="C:\Users\Janni\Pictures\FS OP DSR Logo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28" y="5360398"/>
            <a:ext cx="1469860" cy="80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ktangel 11"/>
          <p:cNvSpPr/>
          <p:nvPr/>
        </p:nvSpPr>
        <p:spPr>
          <a:xfrm>
            <a:off x="4107580" y="3411934"/>
            <a:ext cx="42073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b="1" dirty="0"/>
          </a:p>
          <a:p>
            <a:r>
              <a:rPr lang="da-DK" b="1" dirty="0"/>
              <a:t>National klinisk kompetencevurdering for erfarne operationssygeplejersker</a:t>
            </a:r>
          </a:p>
          <a:p>
            <a:endParaRPr lang="da-DK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/>
              <a:t>Erhverve nye faglige kompetencer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/>
              <a:t>Varetage specialiserede funktioner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dirty="0"/>
              <a:t>Videreudvikling og forbedring af operationssygeplejen</a:t>
            </a:r>
          </a:p>
        </p:txBody>
      </p:sp>
    </p:spTree>
    <p:extLst>
      <p:ext uri="{BB962C8B-B14F-4D97-AF65-F5344CB8AC3E}">
        <p14:creationId xmlns:p14="http://schemas.microsoft.com/office/powerpoint/2010/main" val="205216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b="1" dirty="0"/>
              <a:t>Kompetencekort på sengeafsnit og ambulatorier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1200" y="1690687"/>
            <a:ext cx="10642600" cy="4486275"/>
          </a:xfrm>
        </p:spPr>
        <p:txBody>
          <a:bodyPr/>
          <a:lstStyle/>
          <a:p>
            <a:r>
              <a:rPr lang="da-DK" dirty="0"/>
              <a:t> Kompetenceudvikling af de erfarne social og sundhedsassistenter </a:t>
            </a:r>
          </a:p>
          <a:p>
            <a:r>
              <a:rPr lang="da-DK" dirty="0"/>
              <a:t> Struktureret oplæringsmateriale til nyansatte </a:t>
            </a:r>
          </a:p>
          <a:p>
            <a:r>
              <a:rPr lang="da-DK" dirty="0"/>
              <a:t> Sikre basis kompetencerne er opnået hos den enkelte sygeplejerske samt social og sundhedsassistent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 descr="Strategi for sygepleje 2020-2030 OUH.pdf og 4 flere sider - Profil 1 - Microsoft​ Edg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21940" r="32500" b="18319"/>
          <a:stretch/>
        </p:blipFill>
        <p:spPr>
          <a:xfrm>
            <a:off x="8127231" y="3332162"/>
            <a:ext cx="3226569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/>
              <a:t>Fremtidens vision med Kompetencekortene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/>
          <a:lstStyle/>
          <a:p>
            <a:r>
              <a:rPr lang="da-DK" dirty="0"/>
              <a:t>Digitalisering af kompetencekort </a:t>
            </a:r>
          </a:p>
          <a:p>
            <a:r>
              <a:rPr lang="da-DK" dirty="0"/>
              <a:t>OUH arbejder struktureret på at alle afdelinger i fremtiden skal arbejde med kompetencekort </a:t>
            </a:r>
          </a:p>
          <a:p>
            <a:r>
              <a:rPr lang="da-DK" dirty="0"/>
              <a:t>Opdelt i generalist og specialist niveau</a:t>
            </a:r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941" y="3437620"/>
            <a:ext cx="4285859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7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UH skabelon">
      <a:dk1>
        <a:sysClr val="windowText" lastClr="000000"/>
      </a:dk1>
      <a:lt1>
        <a:sysClr val="window" lastClr="FFFFFF"/>
      </a:lt1>
      <a:dk2>
        <a:srgbClr val="0064A3"/>
      </a:dk2>
      <a:lt2>
        <a:srgbClr val="E7E6E6"/>
      </a:lt2>
      <a:accent1>
        <a:srgbClr val="0064A3"/>
      </a:accent1>
      <a:accent2>
        <a:srgbClr val="D7891B"/>
      </a:accent2>
      <a:accent3>
        <a:srgbClr val="BA4C19"/>
      </a:accent3>
      <a:accent4>
        <a:srgbClr val="FFB417"/>
      </a:accent4>
      <a:accent5>
        <a:srgbClr val="3F91D0"/>
      </a:accent5>
      <a:accent6>
        <a:srgbClr val="8DA22D"/>
      </a:accent6>
      <a:hlink>
        <a:srgbClr val="4472C4"/>
      </a:hlink>
      <a:folHlink>
        <a:srgbClr val="AEABAB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H_DK_vandret [Skrivebeskyttet]" id="{FE677D3D-569B-4CC2-83A2-E9D64288EEF5}" vid="{26428745-6785-4439-9B27-DC71224E6117}"/>
    </a:ext>
  </a:extLst>
</a:theme>
</file>

<file path=ppt/theme/theme2.xml><?xml version="1.0" encoding="utf-8"?>
<a:theme xmlns:a="http://schemas.openxmlformats.org/drawingml/2006/main" name="Billeder og tekst">
  <a:themeElements>
    <a:clrScheme name="Brugerdefineret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64A6"/>
      </a:accent1>
      <a:accent2>
        <a:srgbClr val="0092CF"/>
      </a:accent2>
      <a:accent3>
        <a:srgbClr val="86A10B"/>
      </a:accent3>
      <a:accent4>
        <a:srgbClr val="F0B600"/>
      </a:accent4>
      <a:accent5>
        <a:srgbClr val="EE8C00"/>
      </a:accent5>
      <a:accent6>
        <a:srgbClr val="DA0046"/>
      </a:accent6>
      <a:hlink>
        <a:srgbClr val="0064A6"/>
      </a:hlink>
      <a:folHlink>
        <a:srgbClr val="273856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H_DK_vandret [Skrivebeskyttet]" id="{FE677D3D-569B-4CC2-83A2-E9D64288EEF5}" vid="{7BFB982B-614C-4AFA-A0D0-31A880AD3919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6CB6762C36C74E982BC266DC5B7F3C" ma:contentTypeVersion="0" ma:contentTypeDescription="Opret et nyt dokument." ma:contentTypeScope="" ma:versionID="779cc9e63a03ee136cf69acc6edb14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504b555cbc0eb2a32092f08c35ba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060C43-4530-40A3-B658-84DE3F4584A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541860-62C3-468A-9F8F-659818C94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CDC6FD6-B278-4495-B41D-72C08F4D9C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4232</TotalTime>
  <Words>424</Words>
  <Application>Microsoft Office PowerPoint</Application>
  <PresentationFormat>Widescreen</PresentationFormat>
  <Paragraphs>56</Paragraphs>
  <Slides>8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Billeder og tekst</vt:lpstr>
      <vt:lpstr> Kompetenceudvikling for nyuddannede sygeplejersker, social og sundhedsassistenter og erfarne sygeplejersker  Competency framework for postgraduate nurses, nurse assistants and experienced nurses</vt:lpstr>
      <vt:lpstr>Odense Universitets Hospital (OUH) Ortopædkirurgisk afdeling</vt:lpstr>
      <vt:lpstr>Baggrund for udvikling af kompetencekortene</vt:lpstr>
      <vt:lpstr>Kompetencekort </vt:lpstr>
      <vt:lpstr>Opbygning af Kompetencekort </vt:lpstr>
      <vt:lpstr>Kompetencekort til operationssygeplejersker</vt:lpstr>
      <vt:lpstr>Kompetencekort på sengeafsnit og ambulatorier</vt:lpstr>
      <vt:lpstr>Fremtidens vision med Kompetencekortene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Jonas Hee Staal</dc:creator>
  <cp:lastModifiedBy>edeba</cp:lastModifiedBy>
  <cp:revision>36</cp:revision>
  <dcterms:created xsi:type="dcterms:W3CDTF">2018-12-04T10:30:37Z</dcterms:created>
  <dcterms:modified xsi:type="dcterms:W3CDTF">2021-04-21T11:56:53Z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0x0101008B6CB6762C36C74E982BC266DC5B7F3C</vt:lpwstr>
  </property>
</Properties>
</file>