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13"/>
  </p:notesMasterIdLst>
  <p:handoutMasterIdLst>
    <p:handoutMasterId r:id="rId14"/>
  </p:handoutMasterIdLst>
  <p:sldIdLst>
    <p:sldId id="256" r:id="rId2"/>
    <p:sldId id="292" r:id="rId3"/>
    <p:sldId id="332" r:id="rId4"/>
    <p:sldId id="296" r:id="rId5"/>
    <p:sldId id="331" r:id="rId6"/>
    <p:sldId id="297" r:id="rId7"/>
    <p:sldId id="322" r:id="rId8"/>
    <p:sldId id="323" r:id="rId9"/>
    <p:sldId id="325" r:id="rId10"/>
    <p:sldId id="333" r:id="rId11"/>
    <p:sldId id="328" r:id="rId12"/>
  </p:sldIdLst>
  <p:sldSz cx="9144000" cy="6858000" type="screen4x3"/>
  <p:notesSz cx="6669088" cy="9753600"/>
  <p:defaultTextStyle>
    <a:defPPr>
      <a:defRPr lang="nb-N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58509" autoAdjust="0"/>
  </p:normalViewPr>
  <p:slideViewPr>
    <p:cSldViewPr snapToGrid="0">
      <p:cViewPr varScale="1">
        <p:scale>
          <a:sx n="50" d="100"/>
          <a:sy n="50" d="100"/>
        </p:scale>
        <p:origin x="2400" y="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6.xml.rels><?xml version="1.0" encoding="UTF-8" standalone="yes"?>
<Relationships xmlns="http://schemas.openxmlformats.org/package/2006/relationships"><Relationship Id="rId1"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772D9C-86D2-4B34-9686-055AA15A3E8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nb-NO"/>
        </a:p>
      </dgm:t>
    </dgm:pt>
    <dgm:pt modelId="{FF3A2E5F-7948-49B2-88DF-F8F2971DB052}">
      <dgm:prSet/>
      <dgm:spPr/>
      <dgm:t>
        <a:bodyPr/>
        <a:lstStyle/>
        <a:p>
          <a:pPr rtl="0"/>
          <a:r>
            <a:rPr lang="nb-NO" b="1" dirty="0"/>
            <a:t>Rehabilitering av </a:t>
          </a:r>
          <a:r>
            <a:rPr lang="nb-NO" b="1" dirty="0" err="1"/>
            <a:t>multitraumepasienten</a:t>
          </a:r>
          <a:endParaRPr lang="nb-NO" dirty="0"/>
        </a:p>
      </dgm:t>
    </dgm:pt>
    <dgm:pt modelId="{80A9D1C4-4B50-4D8D-B22E-D7E88607B409}" type="parTrans" cxnId="{FF105E5D-F1AB-4CE2-9EBF-28319942E448}">
      <dgm:prSet/>
      <dgm:spPr/>
      <dgm:t>
        <a:bodyPr/>
        <a:lstStyle/>
        <a:p>
          <a:endParaRPr lang="nb-NO"/>
        </a:p>
      </dgm:t>
    </dgm:pt>
    <dgm:pt modelId="{AEEC998B-F081-447D-891A-F20AC1851BDF}" type="sibTrans" cxnId="{FF105E5D-F1AB-4CE2-9EBF-28319942E448}">
      <dgm:prSet/>
      <dgm:spPr/>
      <dgm:t>
        <a:bodyPr/>
        <a:lstStyle/>
        <a:p>
          <a:endParaRPr lang="nb-NO"/>
        </a:p>
      </dgm:t>
    </dgm:pt>
    <dgm:pt modelId="{6A053ADD-A941-4D02-BDD4-0802BC987098}" type="pres">
      <dgm:prSet presAssocID="{10772D9C-86D2-4B34-9686-055AA15A3E8C}" presName="Name0" presStyleCnt="0">
        <dgm:presLayoutVars>
          <dgm:dir/>
          <dgm:resizeHandles val="exact"/>
        </dgm:presLayoutVars>
      </dgm:prSet>
      <dgm:spPr/>
    </dgm:pt>
    <dgm:pt modelId="{163D7E91-0DB1-4EFE-82D1-689CD039C85F}" type="pres">
      <dgm:prSet presAssocID="{FF3A2E5F-7948-49B2-88DF-F8F2971DB052}" presName="node" presStyleLbl="node1" presStyleIdx="0" presStyleCnt="1">
        <dgm:presLayoutVars>
          <dgm:bulletEnabled val="1"/>
        </dgm:presLayoutVars>
      </dgm:prSet>
      <dgm:spPr/>
    </dgm:pt>
  </dgm:ptLst>
  <dgm:cxnLst>
    <dgm:cxn modelId="{FF105E5D-F1AB-4CE2-9EBF-28319942E448}" srcId="{10772D9C-86D2-4B34-9686-055AA15A3E8C}" destId="{FF3A2E5F-7948-49B2-88DF-F8F2971DB052}" srcOrd="0" destOrd="0" parTransId="{80A9D1C4-4B50-4D8D-B22E-D7E88607B409}" sibTransId="{AEEC998B-F081-447D-891A-F20AC1851BDF}"/>
    <dgm:cxn modelId="{351924A2-8E1F-4625-A68F-383705B805B5}" type="presOf" srcId="{FF3A2E5F-7948-49B2-88DF-F8F2971DB052}" destId="{163D7E91-0DB1-4EFE-82D1-689CD039C85F}" srcOrd="0" destOrd="0" presId="urn:microsoft.com/office/officeart/2005/8/layout/process1"/>
    <dgm:cxn modelId="{4AC4B4E0-B143-45A5-8654-80F29A19F21E}" type="presOf" srcId="{10772D9C-86D2-4B34-9686-055AA15A3E8C}" destId="{6A053ADD-A941-4D02-BDD4-0802BC987098}" srcOrd="0" destOrd="0" presId="urn:microsoft.com/office/officeart/2005/8/layout/process1"/>
    <dgm:cxn modelId="{E327DDD3-7BAE-47E4-BB5A-EE138794A6D8}" type="presParOf" srcId="{6A053ADD-A941-4D02-BDD4-0802BC987098}" destId="{163D7E91-0DB1-4EFE-82D1-689CD039C85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54110C-8605-40B9-BDCD-B1C6AE6CB30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483B979F-989E-43DF-AC41-529961C7722F}">
      <dgm:prSet/>
      <dgm:spPr/>
      <dgm:t>
        <a:bodyPr/>
        <a:lstStyle/>
        <a:p>
          <a:pPr rtl="0"/>
          <a:r>
            <a:rPr lang="nb-NO" b="0"/>
            <a:t>Utfordringer med multitraumepasienten</a:t>
          </a:r>
          <a:endParaRPr lang="nb-NO"/>
        </a:p>
      </dgm:t>
    </dgm:pt>
    <dgm:pt modelId="{AC0DA5F6-22F5-4C50-BB30-CCD840A9BA10}" type="parTrans" cxnId="{7520316E-40C8-43DD-9D0E-85771DA48A35}">
      <dgm:prSet/>
      <dgm:spPr/>
      <dgm:t>
        <a:bodyPr/>
        <a:lstStyle/>
        <a:p>
          <a:endParaRPr lang="nb-NO"/>
        </a:p>
      </dgm:t>
    </dgm:pt>
    <dgm:pt modelId="{ACDF30DF-2CA9-428A-A88C-F5DC91AFE94A}" type="sibTrans" cxnId="{7520316E-40C8-43DD-9D0E-85771DA48A35}">
      <dgm:prSet/>
      <dgm:spPr/>
      <dgm:t>
        <a:bodyPr/>
        <a:lstStyle/>
        <a:p>
          <a:endParaRPr lang="nb-NO"/>
        </a:p>
      </dgm:t>
    </dgm:pt>
    <dgm:pt modelId="{EA1A975C-6B69-4D21-80EE-46EE2367639F}" type="pres">
      <dgm:prSet presAssocID="{AD54110C-8605-40B9-BDCD-B1C6AE6CB30B}" presName="linear" presStyleCnt="0">
        <dgm:presLayoutVars>
          <dgm:animLvl val="lvl"/>
          <dgm:resizeHandles val="exact"/>
        </dgm:presLayoutVars>
      </dgm:prSet>
      <dgm:spPr/>
    </dgm:pt>
    <dgm:pt modelId="{6E910A6D-82D8-404F-A64E-73C3847188AA}" type="pres">
      <dgm:prSet presAssocID="{483B979F-989E-43DF-AC41-529961C7722F}" presName="parentText" presStyleLbl="node1" presStyleIdx="0" presStyleCnt="1">
        <dgm:presLayoutVars>
          <dgm:chMax val="0"/>
          <dgm:bulletEnabled val="1"/>
        </dgm:presLayoutVars>
      </dgm:prSet>
      <dgm:spPr/>
    </dgm:pt>
  </dgm:ptLst>
  <dgm:cxnLst>
    <dgm:cxn modelId="{7FF63E23-15B4-4343-9007-7222F762B942}" type="presOf" srcId="{483B979F-989E-43DF-AC41-529961C7722F}" destId="{6E910A6D-82D8-404F-A64E-73C3847188AA}" srcOrd="0" destOrd="0" presId="urn:microsoft.com/office/officeart/2005/8/layout/vList2"/>
    <dgm:cxn modelId="{7520316E-40C8-43DD-9D0E-85771DA48A35}" srcId="{AD54110C-8605-40B9-BDCD-B1C6AE6CB30B}" destId="{483B979F-989E-43DF-AC41-529961C7722F}" srcOrd="0" destOrd="0" parTransId="{AC0DA5F6-22F5-4C50-BB30-CCD840A9BA10}" sibTransId="{ACDF30DF-2CA9-428A-A88C-F5DC91AFE94A}"/>
    <dgm:cxn modelId="{3D0F337E-7DE6-4270-81D7-8AE03C3A6B05}" type="presOf" srcId="{AD54110C-8605-40B9-BDCD-B1C6AE6CB30B}" destId="{EA1A975C-6B69-4D21-80EE-46EE2367639F}" srcOrd="0" destOrd="0" presId="urn:microsoft.com/office/officeart/2005/8/layout/vList2"/>
    <dgm:cxn modelId="{83911A3F-7F7D-4943-8EF7-E3AA4C7A7B94}" type="presParOf" srcId="{EA1A975C-6B69-4D21-80EE-46EE2367639F}" destId="{6E910A6D-82D8-404F-A64E-73C3847188A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0A66A37-5469-4F60-8053-ED80C762E5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C36F4953-6619-4DF1-A739-729A97C28832}">
      <dgm:prSet custT="1"/>
      <dgm:spPr/>
      <dgm:t>
        <a:bodyPr/>
        <a:lstStyle/>
        <a:p>
          <a:pPr rtl="0"/>
          <a:r>
            <a:rPr lang="nb-NO" sz="4000" b="0" dirty="0"/>
            <a:t>Utfordringer etter </a:t>
          </a:r>
          <a:r>
            <a:rPr lang="nb-NO" sz="4000" b="0" dirty="0" err="1"/>
            <a:t>mutitraume</a:t>
          </a:r>
          <a:endParaRPr lang="nb-NO" sz="4000" dirty="0"/>
        </a:p>
      </dgm:t>
    </dgm:pt>
    <dgm:pt modelId="{BDAE1725-5D08-4D61-83CD-8B8B58592ECF}" type="parTrans" cxnId="{F781F7E2-CD86-416B-96AE-EB0E390272DE}">
      <dgm:prSet/>
      <dgm:spPr/>
      <dgm:t>
        <a:bodyPr/>
        <a:lstStyle/>
        <a:p>
          <a:endParaRPr lang="nb-NO"/>
        </a:p>
      </dgm:t>
    </dgm:pt>
    <dgm:pt modelId="{4E893EAE-FFDE-48CE-944F-6845E73333E6}" type="sibTrans" cxnId="{F781F7E2-CD86-416B-96AE-EB0E390272DE}">
      <dgm:prSet/>
      <dgm:spPr/>
      <dgm:t>
        <a:bodyPr/>
        <a:lstStyle/>
        <a:p>
          <a:endParaRPr lang="nb-NO"/>
        </a:p>
      </dgm:t>
    </dgm:pt>
    <dgm:pt modelId="{60DDF86D-E538-498B-8D55-7C2DB1E18007}" type="pres">
      <dgm:prSet presAssocID="{40A66A37-5469-4F60-8053-ED80C762E522}" presName="linear" presStyleCnt="0">
        <dgm:presLayoutVars>
          <dgm:animLvl val="lvl"/>
          <dgm:resizeHandles val="exact"/>
        </dgm:presLayoutVars>
      </dgm:prSet>
      <dgm:spPr/>
    </dgm:pt>
    <dgm:pt modelId="{55E3E1EE-D3F0-428B-BE6A-6277BC36C238}" type="pres">
      <dgm:prSet presAssocID="{C36F4953-6619-4DF1-A739-729A97C28832}" presName="parentText" presStyleLbl="node1" presStyleIdx="0" presStyleCnt="1">
        <dgm:presLayoutVars>
          <dgm:chMax val="0"/>
          <dgm:bulletEnabled val="1"/>
        </dgm:presLayoutVars>
      </dgm:prSet>
      <dgm:spPr/>
    </dgm:pt>
  </dgm:ptLst>
  <dgm:cxnLst>
    <dgm:cxn modelId="{AFF4FA16-CAC5-46F7-A813-CB6AE3915188}" type="presOf" srcId="{C36F4953-6619-4DF1-A739-729A97C28832}" destId="{55E3E1EE-D3F0-428B-BE6A-6277BC36C238}" srcOrd="0" destOrd="0" presId="urn:microsoft.com/office/officeart/2005/8/layout/vList2"/>
    <dgm:cxn modelId="{94261C74-0CF5-49AA-A8F2-7EF603B1ABC8}" type="presOf" srcId="{40A66A37-5469-4F60-8053-ED80C762E522}" destId="{60DDF86D-E538-498B-8D55-7C2DB1E18007}" srcOrd="0" destOrd="0" presId="urn:microsoft.com/office/officeart/2005/8/layout/vList2"/>
    <dgm:cxn modelId="{F781F7E2-CD86-416B-96AE-EB0E390272DE}" srcId="{40A66A37-5469-4F60-8053-ED80C762E522}" destId="{C36F4953-6619-4DF1-A739-729A97C28832}" srcOrd="0" destOrd="0" parTransId="{BDAE1725-5D08-4D61-83CD-8B8B58592ECF}" sibTransId="{4E893EAE-FFDE-48CE-944F-6845E73333E6}"/>
    <dgm:cxn modelId="{B01A1933-74D9-464F-A921-A113F1C14BD9}" type="presParOf" srcId="{60DDF86D-E538-498B-8D55-7C2DB1E18007}" destId="{55E3E1EE-D3F0-428B-BE6A-6277BC36C23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D0207C-D55E-4DBA-A66E-F1ACF2B58320}" type="doc">
      <dgm:prSet loTypeId="urn:microsoft.com/office/officeart/2005/8/layout/venn1" loCatId="relationship" qsTypeId="urn:microsoft.com/office/officeart/2005/8/quickstyle/3d3" qsCatId="3D" csTypeId="urn:microsoft.com/office/officeart/2005/8/colors/colorful3" csCatId="colorful"/>
      <dgm:spPr/>
      <dgm:t>
        <a:bodyPr/>
        <a:lstStyle/>
        <a:p>
          <a:endParaRPr lang="nb-NO"/>
        </a:p>
      </dgm:t>
    </dgm:pt>
    <dgm:pt modelId="{6528FF0A-5331-4D9E-8BA4-488418F62E3F}">
      <dgm:prSet custT="1"/>
      <dgm:spPr/>
      <dgm:t>
        <a:bodyPr/>
        <a:lstStyle/>
        <a:p>
          <a:pPr rtl="0"/>
          <a:r>
            <a:rPr lang="nb-NO" sz="1400" b="1" dirty="0"/>
            <a:t>Trening og stimulering er den medisinske rehabiliteringens ytre uttrykk. Rehabilitering handler imidlertid om mye mer - det handler om livet mitt….</a:t>
          </a:r>
        </a:p>
      </dgm:t>
    </dgm:pt>
    <dgm:pt modelId="{9C8298E0-C999-497D-98F1-0D2EC11B51ED}" type="parTrans" cxnId="{F13B3E91-253A-4B56-B02F-0FCB5629E481}">
      <dgm:prSet/>
      <dgm:spPr/>
      <dgm:t>
        <a:bodyPr/>
        <a:lstStyle/>
        <a:p>
          <a:endParaRPr lang="nb-NO"/>
        </a:p>
      </dgm:t>
    </dgm:pt>
    <dgm:pt modelId="{59506785-0553-4AB4-9FA6-1B6260AED938}" type="sibTrans" cxnId="{F13B3E91-253A-4B56-B02F-0FCB5629E481}">
      <dgm:prSet/>
      <dgm:spPr/>
      <dgm:t>
        <a:bodyPr/>
        <a:lstStyle/>
        <a:p>
          <a:endParaRPr lang="nb-NO"/>
        </a:p>
      </dgm:t>
    </dgm:pt>
    <dgm:pt modelId="{81715053-58C3-459F-8600-AC55A0D15928}">
      <dgm:prSet/>
      <dgm:spPr/>
      <dgm:t>
        <a:bodyPr/>
        <a:lstStyle/>
        <a:p>
          <a:pPr rtl="0"/>
          <a:r>
            <a:rPr lang="nb-NO" b="1" dirty="0"/>
            <a:t>Derfor må ikke livet mitt gjøres om til en treningsprosess hvor sykdom og funksjonshemming gir innhold til alle ulike aktiviteter</a:t>
          </a:r>
          <a:r>
            <a:rPr lang="nb-NO" dirty="0"/>
            <a:t>. </a:t>
          </a:r>
        </a:p>
      </dgm:t>
    </dgm:pt>
    <dgm:pt modelId="{1BD93C94-3A36-4E5C-A938-049EB90F4B75}" type="parTrans" cxnId="{8AEDE1B1-013B-4508-B7DC-33E058BBD265}">
      <dgm:prSet/>
      <dgm:spPr/>
      <dgm:t>
        <a:bodyPr/>
        <a:lstStyle/>
        <a:p>
          <a:endParaRPr lang="nb-NO"/>
        </a:p>
      </dgm:t>
    </dgm:pt>
    <dgm:pt modelId="{F61CD339-286A-4E16-A3D5-8A429CC3E831}" type="sibTrans" cxnId="{8AEDE1B1-013B-4508-B7DC-33E058BBD265}">
      <dgm:prSet/>
      <dgm:spPr/>
      <dgm:t>
        <a:bodyPr/>
        <a:lstStyle/>
        <a:p>
          <a:endParaRPr lang="nb-NO"/>
        </a:p>
      </dgm:t>
    </dgm:pt>
    <dgm:pt modelId="{798A25BA-18E2-4D51-BECF-2CA3F16D3CF8}">
      <dgm:prSet custT="1"/>
      <dgm:spPr/>
      <dgm:t>
        <a:bodyPr/>
        <a:lstStyle/>
        <a:p>
          <a:pPr rtl="0"/>
          <a:r>
            <a:rPr lang="nb-NO" sz="1400" b="1" dirty="0"/>
            <a:t>Livet er noe mer enn sykdom og funksjonssvekkelse. Livet er arbeid, fritid, familieliv -hverdag og fest – drømmer og visjoner</a:t>
          </a:r>
        </a:p>
      </dgm:t>
    </dgm:pt>
    <dgm:pt modelId="{A0F59444-E3EF-4F76-A1ED-B1874C4E0F60}" type="parTrans" cxnId="{2E3790C2-B032-460C-A97F-6E4B505B06EC}">
      <dgm:prSet/>
      <dgm:spPr/>
      <dgm:t>
        <a:bodyPr/>
        <a:lstStyle/>
        <a:p>
          <a:endParaRPr lang="nb-NO"/>
        </a:p>
      </dgm:t>
    </dgm:pt>
    <dgm:pt modelId="{98C5BA3C-7C98-45B4-8D5E-6A6D4534D735}" type="sibTrans" cxnId="{2E3790C2-B032-460C-A97F-6E4B505B06EC}">
      <dgm:prSet/>
      <dgm:spPr/>
      <dgm:t>
        <a:bodyPr/>
        <a:lstStyle/>
        <a:p>
          <a:endParaRPr lang="nb-NO"/>
        </a:p>
      </dgm:t>
    </dgm:pt>
    <dgm:pt modelId="{3CD00578-EF56-4EBE-9407-C01E09359880}" type="pres">
      <dgm:prSet presAssocID="{35D0207C-D55E-4DBA-A66E-F1ACF2B58320}" presName="compositeShape" presStyleCnt="0">
        <dgm:presLayoutVars>
          <dgm:chMax val="7"/>
          <dgm:dir/>
          <dgm:resizeHandles val="exact"/>
        </dgm:presLayoutVars>
      </dgm:prSet>
      <dgm:spPr/>
    </dgm:pt>
    <dgm:pt modelId="{7AFA8506-1542-4DDF-B9E7-E96CD0DFF751}" type="pres">
      <dgm:prSet presAssocID="{6528FF0A-5331-4D9E-8BA4-488418F62E3F}" presName="circ1" presStyleLbl="vennNode1" presStyleIdx="0" presStyleCnt="3" custLinFactNeighborX="5042" custLinFactNeighborY="-3781"/>
      <dgm:spPr/>
    </dgm:pt>
    <dgm:pt modelId="{D8BEA19B-00C9-406E-A55E-3029FE788F24}" type="pres">
      <dgm:prSet presAssocID="{6528FF0A-5331-4D9E-8BA4-488418F62E3F}" presName="circ1Tx" presStyleLbl="revTx" presStyleIdx="0" presStyleCnt="0">
        <dgm:presLayoutVars>
          <dgm:chMax val="0"/>
          <dgm:chPref val="0"/>
          <dgm:bulletEnabled val="1"/>
        </dgm:presLayoutVars>
      </dgm:prSet>
      <dgm:spPr/>
    </dgm:pt>
    <dgm:pt modelId="{09DD1CFA-0B5B-42F1-9E1E-B586C762B391}" type="pres">
      <dgm:prSet presAssocID="{81715053-58C3-459F-8600-AC55A0D15928}" presName="circ2" presStyleLbl="vennNode1" presStyleIdx="1" presStyleCnt="3" custLinFactNeighborX="5462" custLinFactNeighborY="5042"/>
      <dgm:spPr/>
    </dgm:pt>
    <dgm:pt modelId="{ABA380AC-1EFC-44D0-A93E-21DC66E83BD7}" type="pres">
      <dgm:prSet presAssocID="{81715053-58C3-459F-8600-AC55A0D15928}" presName="circ2Tx" presStyleLbl="revTx" presStyleIdx="0" presStyleCnt="0">
        <dgm:presLayoutVars>
          <dgm:chMax val="0"/>
          <dgm:chPref val="0"/>
          <dgm:bulletEnabled val="1"/>
        </dgm:presLayoutVars>
      </dgm:prSet>
      <dgm:spPr/>
    </dgm:pt>
    <dgm:pt modelId="{1CAA8C14-9218-4F8E-8477-D435E691EB90}" type="pres">
      <dgm:prSet presAssocID="{798A25BA-18E2-4D51-BECF-2CA3F16D3CF8}" presName="circ3" presStyleLbl="vennNode1" presStyleIdx="2" presStyleCnt="3" custLinFactNeighborX="-7143"/>
      <dgm:spPr/>
    </dgm:pt>
    <dgm:pt modelId="{38054442-BB7D-4F3B-A2B2-02CC88134ACE}" type="pres">
      <dgm:prSet presAssocID="{798A25BA-18E2-4D51-BECF-2CA3F16D3CF8}" presName="circ3Tx" presStyleLbl="revTx" presStyleIdx="0" presStyleCnt="0">
        <dgm:presLayoutVars>
          <dgm:chMax val="0"/>
          <dgm:chPref val="0"/>
          <dgm:bulletEnabled val="1"/>
        </dgm:presLayoutVars>
      </dgm:prSet>
      <dgm:spPr/>
    </dgm:pt>
  </dgm:ptLst>
  <dgm:cxnLst>
    <dgm:cxn modelId="{1D205128-4BEA-47C3-9996-011B50149099}" type="presOf" srcId="{81715053-58C3-459F-8600-AC55A0D15928}" destId="{ABA380AC-1EFC-44D0-A93E-21DC66E83BD7}" srcOrd="1" destOrd="0" presId="urn:microsoft.com/office/officeart/2005/8/layout/venn1"/>
    <dgm:cxn modelId="{E6292D2B-5A4D-4092-93D5-8A46834703CD}" type="presOf" srcId="{6528FF0A-5331-4D9E-8BA4-488418F62E3F}" destId="{7AFA8506-1542-4DDF-B9E7-E96CD0DFF751}" srcOrd="0" destOrd="0" presId="urn:microsoft.com/office/officeart/2005/8/layout/venn1"/>
    <dgm:cxn modelId="{F5C3232E-4FD2-4D94-95BA-0995232CDDAC}" type="presOf" srcId="{35D0207C-D55E-4DBA-A66E-F1ACF2B58320}" destId="{3CD00578-EF56-4EBE-9407-C01E09359880}" srcOrd="0" destOrd="0" presId="urn:microsoft.com/office/officeart/2005/8/layout/venn1"/>
    <dgm:cxn modelId="{5C208537-D086-4307-852C-1D852338BB93}" type="presOf" srcId="{81715053-58C3-459F-8600-AC55A0D15928}" destId="{09DD1CFA-0B5B-42F1-9E1E-B586C762B391}" srcOrd="0" destOrd="0" presId="urn:microsoft.com/office/officeart/2005/8/layout/venn1"/>
    <dgm:cxn modelId="{7267B34C-C568-43A0-AE26-A9B4E57E6257}" type="presOf" srcId="{6528FF0A-5331-4D9E-8BA4-488418F62E3F}" destId="{D8BEA19B-00C9-406E-A55E-3029FE788F24}" srcOrd="1" destOrd="0" presId="urn:microsoft.com/office/officeart/2005/8/layout/venn1"/>
    <dgm:cxn modelId="{232D9F6E-6FC9-4EAB-A71E-B1136FE23054}" type="presOf" srcId="{798A25BA-18E2-4D51-BECF-2CA3F16D3CF8}" destId="{1CAA8C14-9218-4F8E-8477-D435E691EB90}" srcOrd="0" destOrd="0" presId="urn:microsoft.com/office/officeart/2005/8/layout/venn1"/>
    <dgm:cxn modelId="{F13B3E91-253A-4B56-B02F-0FCB5629E481}" srcId="{35D0207C-D55E-4DBA-A66E-F1ACF2B58320}" destId="{6528FF0A-5331-4D9E-8BA4-488418F62E3F}" srcOrd="0" destOrd="0" parTransId="{9C8298E0-C999-497D-98F1-0D2EC11B51ED}" sibTransId="{59506785-0553-4AB4-9FA6-1B6260AED938}"/>
    <dgm:cxn modelId="{8AEDE1B1-013B-4508-B7DC-33E058BBD265}" srcId="{35D0207C-D55E-4DBA-A66E-F1ACF2B58320}" destId="{81715053-58C3-459F-8600-AC55A0D15928}" srcOrd="1" destOrd="0" parTransId="{1BD93C94-3A36-4E5C-A938-049EB90F4B75}" sibTransId="{F61CD339-286A-4E16-A3D5-8A429CC3E831}"/>
    <dgm:cxn modelId="{2E3790C2-B032-460C-A97F-6E4B505B06EC}" srcId="{35D0207C-D55E-4DBA-A66E-F1ACF2B58320}" destId="{798A25BA-18E2-4D51-BECF-2CA3F16D3CF8}" srcOrd="2" destOrd="0" parTransId="{A0F59444-E3EF-4F76-A1ED-B1874C4E0F60}" sibTransId="{98C5BA3C-7C98-45B4-8D5E-6A6D4534D735}"/>
    <dgm:cxn modelId="{43A191FF-B2F5-4231-B027-B5788E98BFC1}" type="presOf" srcId="{798A25BA-18E2-4D51-BECF-2CA3F16D3CF8}" destId="{38054442-BB7D-4F3B-A2B2-02CC88134ACE}" srcOrd="1" destOrd="0" presId="urn:microsoft.com/office/officeart/2005/8/layout/venn1"/>
    <dgm:cxn modelId="{4B03DFB8-68CE-46A7-86FE-C84980DC9873}" type="presParOf" srcId="{3CD00578-EF56-4EBE-9407-C01E09359880}" destId="{7AFA8506-1542-4DDF-B9E7-E96CD0DFF751}" srcOrd="0" destOrd="0" presId="urn:microsoft.com/office/officeart/2005/8/layout/venn1"/>
    <dgm:cxn modelId="{15151FA2-1AEC-42AE-8379-AE1B7440999F}" type="presParOf" srcId="{3CD00578-EF56-4EBE-9407-C01E09359880}" destId="{D8BEA19B-00C9-406E-A55E-3029FE788F24}" srcOrd="1" destOrd="0" presId="urn:microsoft.com/office/officeart/2005/8/layout/venn1"/>
    <dgm:cxn modelId="{FF821960-269B-4292-8420-E7F1E81EDD26}" type="presParOf" srcId="{3CD00578-EF56-4EBE-9407-C01E09359880}" destId="{09DD1CFA-0B5B-42F1-9E1E-B586C762B391}" srcOrd="2" destOrd="0" presId="urn:microsoft.com/office/officeart/2005/8/layout/venn1"/>
    <dgm:cxn modelId="{FD45171D-84FD-4264-BB27-13A0A8E30797}" type="presParOf" srcId="{3CD00578-EF56-4EBE-9407-C01E09359880}" destId="{ABA380AC-1EFC-44D0-A93E-21DC66E83BD7}" srcOrd="3" destOrd="0" presId="urn:microsoft.com/office/officeart/2005/8/layout/venn1"/>
    <dgm:cxn modelId="{D5800850-C661-4287-A231-70F71A55D1ED}" type="presParOf" srcId="{3CD00578-EF56-4EBE-9407-C01E09359880}" destId="{1CAA8C14-9218-4F8E-8477-D435E691EB90}" srcOrd="4" destOrd="0" presId="urn:microsoft.com/office/officeart/2005/8/layout/venn1"/>
    <dgm:cxn modelId="{7BA3090B-3FBD-4DCE-8222-126505F1B9CF}" type="presParOf" srcId="{3CD00578-EF56-4EBE-9407-C01E09359880}" destId="{38054442-BB7D-4F3B-A2B2-02CC88134AC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46E2C6-4F08-4046-9247-5EE5CC2189CD}"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nb-NO"/>
        </a:p>
      </dgm:t>
    </dgm:pt>
    <dgm:pt modelId="{4BFF513A-B692-47C5-8D74-84359F008A8A}">
      <dgm:prSet/>
      <dgm:spPr/>
      <dgm:t>
        <a:bodyPr/>
        <a:lstStyle/>
        <a:p>
          <a:pPr rtl="0"/>
          <a:r>
            <a:rPr lang="nb-NO" b="1"/>
            <a:t>Forløp og utfordringer</a:t>
          </a:r>
          <a:endParaRPr lang="nb-NO"/>
        </a:p>
      </dgm:t>
    </dgm:pt>
    <dgm:pt modelId="{78CD2511-B959-4EB7-8315-4E58B80CAB53}" type="parTrans" cxnId="{DC8C801D-6632-45AA-A84E-F85DE59BF66E}">
      <dgm:prSet/>
      <dgm:spPr/>
      <dgm:t>
        <a:bodyPr/>
        <a:lstStyle/>
        <a:p>
          <a:endParaRPr lang="nb-NO"/>
        </a:p>
      </dgm:t>
    </dgm:pt>
    <dgm:pt modelId="{DA8E4ABA-A823-4F31-AA00-EE2E6F1164B5}" type="sibTrans" cxnId="{DC8C801D-6632-45AA-A84E-F85DE59BF66E}">
      <dgm:prSet/>
      <dgm:spPr/>
      <dgm:t>
        <a:bodyPr/>
        <a:lstStyle/>
        <a:p>
          <a:endParaRPr lang="nb-NO"/>
        </a:p>
      </dgm:t>
    </dgm:pt>
    <dgm:pt modelId="{17210242-E9C2-4445-A5F2-1F418662FCF9}" type="pres">
      <dgm:prSet presAssocID="{C846E2C6-4F08-4046-9247-5EE5CC2189CD}" presName="CompostProcess" presStyleCnt="0">
        <dgm:presLayoutVars>
          <dgm:dir/>
          <dgm:resizeHandles val="exact"/>
        </dgm:presLayoutVars>
      </dgm:prSet>
      <dgm:spPr/>
    </dgm:pt>
    <dgm:pt modelId="{08A59082-AE70-4C4E-ADB4-432596194BED}" type="pres">
      <dgm:prSet presAssocID="{C846E2C6-4F08-4046-9247-5EE5CC2189CD}" presName="arrow" presStyleLbl="bgShp" presStyleIdx="0" presStyleCnt="1"/>
      <dgm:spPr/>
    </dgm:pt>
    <dgm:pt modelId="{4817012D-A494-48C7-9C8F-D0C9F4551CC6}" type="pres">
      <dgm:prSet presAssocID="{C846E2C6-4F08-4046-9247-5EE5CC2189CD}" presName="linearProcess" presStyleCnt="0"/>
      <dgm:spPr/>
    </dgm:pt>
    <dgm:pt modelId="{BB3DF739-D7FB-4CE9-A575-15ED9D01D1AA}" type="pres">
      <dgm:prSet presAssocID="{4BFF513A-B692-47C5-8D74-84359F008A8A}" presName="textNode" presStyleLbl="node1" presStyleIdx="0" presStyleCnt="1">
        <dgm:presLayoutVars>
          <dgm:bulletEnabled val="1"/>
        </dgm:presLayoutVars>
      </dgm:prSet>
      <dgm:spPr/>
    </dgm:pt>
  </dgm:ptLst>
  <dgm:cxnLst>
    <dgm:cxn modelId="{DC8C801D-6632-45AA-A84E-F85DE59BF66E}" srcId="{C846E2C6-4F08-4046-9247-5EE5CC2189CD}" destId="{4BFF513A-B692-47C5-8D74-84359F008A8A}" srcOrd="0" destOrd="0" parTransId="{78CD2511-B959-4EB7-8315-4E58B80CAB53}" sibTransId="{DA8E4ABA-A823-4F31-AA00-EE2E6F1164B5}"/>
    <dgm:cxn modelId="{F2FB4A1E-7621-436F-9A63-FEE0EB58B3AE}" type="presOf" srcId="{4BFF513A-B692-47C5-8D74-84359F008A8A}" destId="{BB3DF739-D7FB-4CE9-A575-15ED9D01D1AA}" srcOrd="0" destOrd="0" presId="urn:microsoft.com/office/officeart/2005/8/layout/hProcess9"/>
    <dgm:cxn modelId="{47D999DC-0EDB-4AEA-9061-233AFCBA79FA}" type="presOf" srcId="{C846E2C6-4F08-4046-9247-5EE5CC2189CD}" destId="{17210242-E9C2-4445-A5F2-1F418662FCF9}" srcOrd="0" destOrd="0" presId="urn:microsoft.com/office/officeart/2005/8/layout/hProcess9"/>
    <dgm:cxn modelId="{9D797AF0-ED4A-4C15-AA23-8143E2107664}" type="presParOf" srcId="{17210242-E9C2-4445-A5F2-1F418662FCF9}" destId="{08A59082-AE70-4C4E-ADB4-432596194BED}" srcOrd="0" destOrd="0" presId="urn:microsoft.com/office/officeart/2005/8/layout/hProcess9"/>
    <dgm:cxn modelId="{0C95116E-8AB7-4A2E-A705-C002329309BC}" type="presParOf" srcId="{17210242-E9C2-4445-A5F2-1F418662FCF9}" destId="{4817012D-A494-48C7-9C8F-D0C9F4551CC6}" srcOrd="1" destOrd="0" presId="urn:microsoft.com/office/officeart/2005/8/layout/hProcess9"/>
    <dgm:cxn modelId="{5583663E-84EB-46B2-B682-A06346FB1041}" type="presParOf" srcId="{4817012D-A494-48C7-9C8F-D0C9F4551CC6}" destId="{BB3DF739-D7FB-4CE9-A575-15ED9D01D1AA}" srcOrd="0"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A1811E-30B1-4DE8-919D-81EBBDC7F94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CC0BC4A5-A4E7-4454-83BB-1897973800AC}">
      <dgm:prSet/>
      <dgm:spPr/>
      <dgm:t>
        <a:bodyPr/>
        <a:lstStyle/>
        <a:p>
          <a:pPr rtl="0"/>
          <a:r>
            <a:rPr lang="nb-NO" b="0"/>
            <a:t>Multitraume er alvorlig skade i to - eller flere kroppsregioner</a:t>
          </a:r>
          <a:endParaRPr lang="nb-NO"/>
        </a:p>
      </dgm:t>
    </dgm:pt>
    <dgm:pt modelId="{C8169615-1B02-4C8F-B55B-7C52CBA1A8F7}" type="parTrans" cxnId="{065800E3-C6C5-4DD3-B546-3803743A85D5}">
      <dgm:prSet/>
      <dgm:spPr/>
      <dgm:t>
        <a:bodyPr/>
        <a:lstStyle/>
        <a:p>
          <a:endParaRPr lang="nb-NO"/>
        </a:p>
      </dgm:t>
    </dgm:pt>
    <dgm:pt modelId="{69FE0E1B-BC6E-4BF4-9B7D-492348EA830B}" type="sibTrans" cxnId="{065800E3-C6C5-4DD3-B546-3803743A85D5}">
      <dgm:prSet/>
      <dgm:spPr/>
      <dgm:t>
        <a:bodyPr/>
        <a:lstStyle/>
        <a:p>
          <a:endParaRPr lang="nb-NO"/>
        </a:p>
      </dgm:t>
    </dgm:pt>
    <dgm:pt modelId="{003C79C2-1AE6-4243-9004-C56E8F627850}" type="pres">
      <dgm:prSet presAssocID="{A5A1811E-30B1-4DE8-919D-81EBBDC7F941}" presName="linear" presStyleCnt="0">
        <dgm:presLayoutVars>
          <dgm:animLvl val="lvl"/>
          <dgm:resizeHandles val="exact"/>
        </dgm:presLayoutVars>
      </dgm:prSet>
      <dgm:spPr/>
    </dgm:pt>
    <dgm:pt modelId="{1C0082F5-1989-4040-9C33-D248742786B2}" type="pres">
      <dgm:prSet presAssocID="{CC0BC4A5-A4E7-4454-83BB-1897973800AC}" presName="parentText" presStyleLbl="node1" presStyleIdx="0" presStyleCnt="1">
        <dgm:presLayoutVars>
          <dgm:chMax val="0"/>
          <dgm:bulletEnabled val="1"/>
        </dgm:presLayoutVars>
      </dgm:prSet>
      <dgm:spPr/>
    </dgm:pt>
  </dgm:ptLst>
  <dgm:cxnLst>
    <dgm:cxn modelId="{6A196D64-9C8A-4540-83EE-71BEABE3CB05}" type="presOf" srcId="{CC0BC4A5-A4E7-4454-83BB-1897973800AC}" destId="{1C0082F5-1989-4040-9C33-D248742786B2}" srcOrd="0" destOrd="0" presId="urn:microsoft.com/office/officeart/2005/8/layout/vList2"/>
    <dgm:cxn modelId="{1C8F8070-6C76-4484-8DAF-C15D284C5CDB}" type="presOf" srcId="{A5A1811E-30B1-4DE8-919D-81EBBDC7F941}" destId="{003C79C2-1AE6-4243-9004-C56E8F627850}" srcOrd="0" destOrd="0" presId="urn:microsoft.com/office/officeart/2005/8/layout/vList2"/>
    <dgm:cxn modelId="{065800E3-C6C5-4DD3-B546-3803743A85D5}" srcId="{A5A1811E-30B1-4DE8-919D-81EBBDC7F941}" destId="{CC0BC4A5-A4E7-4454-83BB-1897973800AC}" srcOrd="0" destOrd="0" parTransId="{C8169615-1B02-4C8F-B55B-7C52CBA1A8F7}" sibTransId="{69FE0E1B-BC6E-4BF4-9B7D-492348EA830B}"/>
    <dgm:cxn modelId="{6EB05BEE-F0A3-4157-AD00-88A13AFEC1FE}" type="presParOf" srcId="{003C79C2-1AE6-4243-9004-C56E8F627850}" destId="{1C0082F5-1989-4040-9C33-D248742786B2}"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607392-EA59-471E-B691-658D68DE85A3}" type="doc">
      <dgm:prSet loTypeId="urn:microsoft.com/office/officeart/2005/8/layout/process1" loCatId="process" qsTypeId="urn:microsoft.com/office/officeart/2005/8/quickstyle/simple4" qsCatId="simple" csTypeId="urn:microsoft.com/office/officeart/2005/8/colors/accent1_2" csCatId="accent1" phldr="1"/>
      <dgm:spPr/>
      <dgm:t>
        <a:bodyPr/>
        <a:lstStyle/>
        <a:p>
          <a:endParaRPr lang="nb-NO"/>
        </a:p>
      </dgm:t>
    </dgm:pt>
    <dgm:pt modelId="{BC1FE7F2-3DEB-4B5C-94DF-2EFE6B07B13B}">
      <dgm:prSet/>
      <dgm:spPr/>
      <dgm:t>
        <a:bodyPr/>
        <a:lstStyle/>
        <a:p>
          <a:pPr rtl="0"/>
          <a:endParaRPr lang="nb-NO" sz="2400" dirty="0"/>
        </a:p>
      </dgm:t>
    </dgm:pt>
    <dgm:pt modelId="{11A3CDBB-4C3A-4C38-B972-85AF37E7AE00}" type="parTrans" cxnId="{A83216FA-DFEF-4F04-AA49-3060CEFE8D17}">
      <dgm:prSet/>
      <dgm:spPr/>
      <dgm:t>
        <a:bodyPr/>
        <a:lstStyle/>
        <a:p>
          <a:endParaRPr lang="nb-NO"/>
        </a:p>
      </dgm:t>
    </dgm:pt>
    <dgm:pt modelId="{130036E4-FC70-42B4-8345-E3C4A2538CF6}" type="sibTrans" cxnId="{A83216FA-DFEF-4F04-AA49-3060CEFE8D17}">
      <dgm:prSet/>
      <dgm:spPr/>
      <dgm:t>
        <a:bodyPr/>
        <a:lstStyle/>
        <a:p>
          <a:endParaRPr lang="nb-NO"/>
        </a:p>
      </dgm:t>
    </dgm:pt>
    <dgm:pt modelId="{1A865A92-4C86-4ABA-9A14-D061BB8DBD89}">
      <dgm:prSet custT="1"/>
      <dgm:spPr/>
      <dgm:t>
        <a:bodyPr/>
        <a:lstStyle/>
        <a:p>
          <a:pPr rtl="0"/>
          <a:r>
            <a:rPr lang="nb-NO" sz="2000" dirty="0"/>
            <a:t>De fleste har flere kompliserte bruddskader i ekstremiteter, bekken og/eller amputasjoner</a:t>
          </a:r>
        </a:p>
      </dgm:t>
    </dgm:pt>
    <dgm:pt modelId="{26E561F8-17E8-44AC-B3F6-B3B316605EF9}" type="parTrans" cxnId="{942D590A-70AB-49B1-AA8D-6C38DBBD7CF5}">
      <dgm:prSet/>
      <dgm:spPr/>
      <dgm:t>
        <a:bodyPr/>
        <a:lstStyle/>
        <a:p>
          <a:endParaRPr lang="nb-NO"/>
        </a:p>
      </dgm:t>
    </dgm:pt>
    <dgm:pt modelId="{DFDCF492-9E19-4C76-AF46-C20DBA63E031}" type="sibTrans" cxnId="{942D590A-70AB-49B1-AA8D-6C38DBBD7CF5}">
      <dgm:prSet/>
      <dgm:spPr/>
      <dgm:t>
        <a:bodyPr/>
        <a:lstStyle/>
        <a:p>
          <a:endParaRPr lang="nb-NO"/>
        </a:p>
      </dgm:t>
    </dgm:pt>
    <dgm:pt modelId="{31D9A53B-51D6-4B93-9111-82B381D45C4F}">
      <dgm:prSet custT="1"/>
      <dgm:spPr/>
      <dgm:t>
        <a:bodyPr/>
        <a:lstStyle/>
        <a:p>
          <a:pPr rtl="0"/>
          <a:r>
            <a:rPr lang="nb-NO" sz="2000" dirty="0"/>
            <a:t>Mange har også nerveskader i det perifere nervesystemet, noen i det sentrale nervesystemet</a:t>
          </a:r>
        </a:p>
      </dgm:t>
    </dgm:pt>
    <dgm:pt modelId="{7FB8BD3F-A02C-4B97-8BA6-4F38C93038EB}" type="parTrans" cxnId="{1CF1C35A-E1F5-4737-9C16-37639A499ACB}">
      <dgm:prSet/>
      <dgm:spPr/>
      <dgm:t>
        <a:bodyPr/>
        <a:lstStyle/>
        <a:p>
          <a:endParaRPr lang="nb-NO"/>
        </a:p>
      </dgm:t>
    </dgm:pt>
    <dgm:pt modelId="{0509DD42-18FC-4D2A-B57F-FD913CDC25F4}" type="sibTrans" cxnId="{1CF1C35A-E1F5-4737-9C16-37639A499ACB}">
      <dgm:prSet/>
      <dgm:spPr/>
      <dgm:t>
        <a:bodyPr/>
        <a:lstStyle/>
        <a:p>
          <a:endParaRPr lang="nb-NO"/>
        </a:p>
      </dgm:t>
    </dgm:pt>
    <dgm:pt modelId="{3CCD4C59-51A4-4638-989B-8BBD7AD55977}">
      <dgm:prSet custT="1"/>
      <dgm:spPr/>
      <dgm:t>
        <a:bodyPr/>
        <a:lstStyle/>
        <a:p>
          <a:pPr rtl="0"/>
          <a:r>
            <a:rPr lang="nb-NO" sz="2000" dirty="0"/>
            <a:t>Flere har skader på indre organer vanligst buk, milt og lunge</a:t>
          </a:r>
        </a:p>
      </dgm:t>
    </dgm:pt>
    <dgm:pt modelId="{B62B017B-5DFC-43EA-A27D-49B1480DF760}" type="parTrans" cxnId="{42833B51-AE6E-4CAE-B341-E8D5BFB30BDA}">
      <dgm:prSet/>
      <dgm:spPr/>
      <dgm:t>
        <a:bodyPr/>
        <a:lstStyle/>
        <a:p>
          <a:endParaRPr lang="nb-NO"/>
        </a:p>
      </dgm:t>
    </dgm:pt>
    <dgm:pt modelId="{1A73E041-E7F4-4AC2-9C50-249B2D8BC596}" type="sibTrans" cxnId="{42833B51-AE6E-4CAE-B341-E8D5BFB30BDA}">
      <dgm:prSet/>
      <dgm:spPr/>
      <dgm:t>
        <a:bodyPr/>
        <a:lstStyle/>
        <a:p>
          <a:endParaRPr lang="nb-NO"/>
        </a:p>
      </dgm:t>
    </dgm:pt>
    <dgm:pt modelId="{220AC836-DF56-4D69-A5B0-B65BD51ADF82}">
      <dgm:prSet custT="1"/>
      <dgm:spPr/>
      <dgm:t>
        <a:bodyPr/>
        <a:lstStyle/>
        <a:p>
          <a:pPr rtl="0"/>
          <a:r>
            <a:rPr lang="nb-NO" sz="2000" dirty="0"/>
            <a:t>Og hudskader </a:t>
          </a:r>
        </a:p>
      </dgm:t>
    </dgm:pt>
    <dgm:pt modelId="{2A12A699-4EB4-4B60-995D-325A831B7066}" type="parTrans" cxnId="{15C505D5-1691-4559-8B11-5AD4F2390E37}">
      <dgm:prSet/>
      <dgm:spPr/>
      <dgm:t>
        <a:bodyPr/>
        <a:lstStyle/>
        <a:p>
          <a:endParaRPr lang="nb-NO"/>
        </a:p>
      </dgm:t>
    </dgm:pt>
    <dgm:pt modelId="{9F631BC8-D9DB-4682-9DCD-0C1AF3F3A1C6}" type="sibTrans" cxnId="{15C505D5-1691-4559-8B11-5AD4F2390E37}">
      <dgm:prSet/>
      <dgm:spPr/>
      <dgm:t>
        <a:bodyPr/>
        <a:lstStyle/>
        <a:p>
          <a:endParaRPr lang="nb-NO"/>
        </a:p>
      </dgm:t>
    </dgm:pt>
    <dgm:pt modelId="{FC55CF65-11D4-49A2-A540-7FB81827D783}">
      <dgm:prSet custT="1"/>
      <dgm:spPr/>
      <dgm:t>
        <a:bodyPr/>
        <a:lstStyle/>
        <a:p>
          <a:pPr rtl="0"/>
          <a:endParaRPr lang="nb-NO" sz="2000" dirty="0"/>
        </a:p>
      </dgm:t>
    </dgm:pt>
    <dgm:pt modelId="{3E51DDA5-FB1E-4D77-A673-CA79C4E556C9}" type="parTrans" cxnId="{29436492-2A40-4609-8FEF-3A7422C87E03}">
      <dgm:prSet/>
      <dgm:spPr/>
      <dgm:t>
        <a:bodyPr/>
        <a:lstStyle/>
        <a:p>
          <a:endParaRPr lang="nb-NO"/>
        </a:p>
      </dgm:t>
    </dgm:pt>
    <dgm:pt modelId="{4295248D-C9B8-48B0-A57F-F3CA0E50D46B}" type="sibTrans" cxnId="{29436492-2A40-4609-8FEF-3A7422C87E03}">
      <dgm:prSet/>
      <dgm:spPr/>
      <dgm:t>
        <a:bodyPr/>
        <a:lstStyle/>
        <a:p>
          <a:endParaRPr lang="nb-NO"/>
        </a:p>
      </dgm:t>
    </dgm:pt>
    <dgm:pt modelId="{DC64DE09-E804-4544-A18E-4A3D6BD9F37B}">
      <dgm:prSet custT="1"/>
      <dgm:spPr/>
      <dgm:t>
        <a:bodyPr/>
        <a:lstStyle/>
        <a:p>
          <a:pPr rtl="0"/>
          <a:endParaRPr lang="nb-NO" sz="2000" dirty="0"/>
        </a:p>
      </dgm:t>
    </dgm:pt>
    <dgm:pt modelId="{3123DE37-D3F6-44D5-9E89-C3E1752F9B14}" type="parTrans" cxnId="{421A842C-E369-4B5F-9F69-BE38CDD1B6D3}">
      <dgm:prSet/>
      <dgm:spPr/>
      <dgm:t>
        <a:bodyPr/>
        <a:lstStyle/>
        <a:p>
          <a:endParaRPr lang="nb-NO"/>
        </a:p>
      </dgm:t>
    </dgm:pt>
    <dgm:pt modelId="{B9FDC61A-688D-4FC6-BD16-C89C74179F4F}" type="sibTrans" cxnId="{421A842C-E369-4B5F-9F69-BE38CDD1B6D3}">
      <dgm:prSet/>
      <dgm:spPr/>
      <dgm:t>
        <a:bodyPr/>
        <a:lstStyle/>
        <a:p>
          <a:endParaRPr lang="nb-NO"/>
        </a:p>
      </dgm:t>
    </dgm:pt>
    <dgm:pt modelId="{76E367BE-1964-4D8F-82C1-976312083A23}">
      <dgm:prSet custT="1"/>
      <dgm:spPr/>
      <dgm:t>
        <a:bodyPr/>
        <a:lstStyle/>
        <a:p>
          <a:pPr rtl="0"/>
          <a:endParaRPr lang="nb-NO" sz="2000" dirty="0"/>
        </a:p>
      </dgm:t>
    </dgm:pt>
    <dgm:pt modelId="{261ED2E8-9162-4A69-AFEC-133E87C5E09D}" type="parTrans" cxnId="{D6FDA8AF-B703-4470-928B-C289526984DF}">
      <dgm:prSet/>
      <dgm:spPr/>
      <dgm:t>
        <a:bodyPr/>
        <a:lstStyle/>
        <a:p>
          <a:endParaRPr lang="nb-NO"/>
        </a:p>
      </dgm:t>
    </dgm:pt>
    <dgm:pt modelId="{EE7AC3D8-F617-4B36-B7AE-E905EF196A1F}" type="sibTrans" cxnId="{D6FDA8AF-B703-4470-928B-C289526984DF}">
      <dgm:prSet/>
      <dgm:spPr/>
      <dgm:t>
        <a:bodyPr/>
        <a:lstStyle/>
        <a:p>
          <a:endParaRPr lang="nb-NO"/>
        </a:p>
      </dgm:t>
    </dgm:pt>
    <dgm:pt modelId="{77185F10-B585-42C1-85D2-1E0DD1961783}">
      <dgm:prSet custT="1"/>
      <dgm:spPr/>
      <dgm:t>
        <a:bodyPr/>
        <a:lstStyle/>
        <a:p>
          <a:pPr rtl="0"/>
          <a:endParaRPr lang="nb-NO" sz="2000" dirty="0"/>
        </a:p>
      </dgm:t>
    </dgm:pt>
    <dgm:pt modelId="{495C6FBD-5866-4758-95C9-7CA73CA0A19B}" type="parTrans" cxnId="{6C07B67A-5171-40FD-B6F6-D02EB7A874AD}">
      <dgm:prSet/>
      <dgm:spPr/>
      <dgm:t>
        <a:bodyPr/>
        <a:lstStyle/>
        <a:p>
          <a:endParaRPr lang="nb-NO"/>
        </a:p>
      </dgm:t>
    </dgm:pt>
    <dgm:pt modelId="{9B39B67F-217B-4B2B-8D0E-762C3A3C0905}" type="sibTrans" cxnId="{6C07B67A-5171-40FD-B6F6-D02EB7A874AD}">
      <dgm:prSet/>
      <dgm:spPr/>
      <dgm:t>
        <a:bodyPr/>
        <a:lstStyle/>
        <a:p>
          <a:endParaRPr lang="nb-NO"/>
        </a:p>
      </dgm:t>
    </dgm:pt>
    <dgm:pt modelId="{1283D337-941F-415B-B92F-22B4B3E55E1F}">
      <dgm:prSet custT="1"/>
      <dgm:spPr/>
      <dgm:t>
        <a:bodyPr/>
        <a:lstStyle/>
        <a:p>
          <a:pPr rtl="0"/>
          <a:r>
            <a:rPr lang="nb-NO" sz="2000" dirty="0"/>
            <a:t>Det er stor variasjon med hensyn til kompleksitet, alvorlighetsgrad, men alle pasienter som innlegges har behov for tverrfaglig spesialisert rehabilitering </a:t>
          </a:r>
        </a:p>
      </dgm:t>
    </dgm:pt>
    <dgm:pt modelId="{A2C28E1D-50A7-450A-BACE-303D7AC3171F}" type="sibTrans" cxnId="{5262910E-B4DB-4690-8176-F89C874522BD}">
      <dgm:prSet/>
      <dgm:spPr/>
      <dgm:t>
        <a:bodyPr/>
        <a:lstStyle/>
        <a:p>
          <a:endParaRPr lang="nb-NO"/>
        </a:p>
      </dgm:t>
    </dgm:pt>
    <dgm:pt modelId="{32548590-3F0D-44BE-AC56-AAF34173D1D7}" type="parTrans" cxnId="{5262910E-B4DB-4690-8176-F89C874522BD}">
      <dgm:prSet/>
      <dgm:spPr/>
      <dgm:t>
        <a:bodyPr/>
        <a:lstStyle/>
        <a:p>
          <a:endParaRPr lang="nb-NO"/>
        </a:p>
      </dgm:t>
    </dgm:pt>
    <dgm:pt modelId="{5778F2A6-3577-4AF9-A79B-F240E8B41E72}" type="pres">
      <dgm:prSet presAssocID="{AD607392-EA59-471E-B691-658D68DE85A3}" presName="Name0" presStyleCnt="0">
        <dgm:presLayoutVars>
          <dgm:dir/>
          <dgm:resizeHandles val="exact"/>
        </dgm:presLayoutVars>
      </dgm:prSet>
      <dgm:spPr/>
    </dgm:pt>
    <dgm:pt modelId="{50E17191-DCD6-4DE7-8C1B-DE3564991B97}" type="pres">
      <dgm:prSet presAssocID="{BC1FE7F2-3DEB-4B5C-94DF-2EFE6B07B13B}" presName="node" presStyleLbl="node1" presStyleIdx="0" presStyleCnt="1" custScaleY="149445">
        <dgm:presLayoutVars>
          <dgm:bulletEnabled val="1"/>
        </dgm:presLayoutVars>
      </dgm:prSet>
      <dgm:spPr/>
    </dgm:pt>
  </dgm:ptLst>
  <dgm:cxnLst>
    <dgm:cxn modelId="{942D590A-70AB-49B1-AA8D-6C38DBBD7CF5}" srcId="{BC1FE7F2-3DEB-4B5C-94DF-2EFE6B07B13B}" destId="{1A865A92-4C86-4ABA-9A14-D061BB8DBD89}" srcOrd="2" destOrd="0" parTransId="{26E561F8-17E8-44AC-B3F6-B3B316605EF9}" sibTransId="{DFDCF492-9E19-4C76-AF46-C20DBA63E031}"/>
    <dgm:cxn modelId="{5262910E-B4DB-4690-8176-F89C874522BD}" srcId="{BC1FE7F2-3DEB-4B5C-94DF-2EFE6B07B13B}" destId="{1283D337-941F-415B-B92F-22B4B3E55E1F}" srcOrd="0" destOrd="0" parTransId="{32548590-3F0D-44BE-AC56-AAF34173D1D7}" sibTransId="{A2C28E1D-50A7-450A-BACE-303D7AC3171F}"/>
    <dgm:cxn modelId="{421A842C-E369-4B5F-9F69-BE38CDD1B6D3}" srcId="{BC1FE7F2-3DEB-4B5C-94DF-2EFE6B07B13B}" destId="{DC64DE09-E804-4544-A18E-4A3D6BD9F37B}" srcOrd="3" destOrd="0" parTransId="{3123DE37-D3F6-44D5-9E89-C3E1752F9B14}" sibTransId="{B9FDC61A-688D-4FC6-BD16-C89C74179F4F}"/>
    <dgm:cxn modelId="{0D322661-A349-4A2E-AAC1-895628E8D722}" type="presOf" srcId="{FC55CF65-11D4-49A2-A540-7FB81827D783}" destId="{50E17191-DCD6-4DE7-8C1B-DE3564991B97}" srcOrd="0" destOrd="2" presId="urn:microsoft.com/office/officeart/2005/8/layout/process1"/>
    <dgm:cxn modelId="{42833B51-AE6E-4CAE-B341-E8D5BFB30BDA}" srcId="{BC1FE7F2-3DEB-4B5C-94DF-2EFE6B07B13B}" destId="{3CCD4C59-51A4-4638-989B-8BBD7AD55977}" srcOrd="6" destOrd="0" parTransId="{B62B017B-5DFC-43EA-A27D-49B1480DF760}" sibTransId="{1A73E041-E7F4-4AC2-9C50-249B2D8BC596}"/>
    <dgm:cxn modelId="{6C07B67A-5171-40FD-B6F6-D02EB7A874AD}" srcId="{BC1FE7F2-3DEB-4B5C-94DF-2EFE6B07B13B}" destId="{77185F10-B585-42C1-85D2-1E0DD1961783}" srcOrd="7" destOrd="0" parTransId="{495C6FBD-5866-4758-95C9-7CA73CA0A19B}" sibTransId="{9B39B67F-217B-4B2B-8D0E-762C3A3C0905}"/>
    <dgm:cxn modelId="{1CF1C35A-E1F5-4737-9C16-37639A499ACB}" srcId="{BC1FE7F2-3DEB-4B5C-94DF-2EFE6B07B13B}" destId="{31D9A53B-51D6-4B93-9111-82B381D45C4F}" srcOrd="4" destOrd="0" parTransId="{7FB8BD3F-A02C-4B97-8BA6-4F38C93038EB}" sibTransId="{0509DD42-18FC-4D2A-B57F-FD913CDC25F4}"/>
    <dgm:cxn modelId="{9E4B8C86-8C12-4366-A881-802A889C7856}" type="presOf" srcId="{220AC836-DF56-4D69-A5B0-B65BD51ADF82}" destId="{50E17191-DCD6-4DE7-8C1B-DE3564991B97}" srcOrd="0" destOrd="9" presId="urn:microsoft.com/office/officeart/2005/8/layout/process1"/>
    <dgm:cxn modelId="{1A1FCE8E-A44C-4DCE-8295-8FF9D0174DA4}" type="presOf" srcId="{BC1FE7F2-3DEB-4B5C-94DF-2EFE6B07B13B}" destId="{50E17191-DCD6-4DE7-8C1B-DE3564991B97}" srcOrd="0" destOrd="0" presId="urn:microsoft.com/office/officeart/2005/8/layout/process1"/>
    <dgm:cxn modelId="{29436492-2A40-4609-8FEF-3A7422C87E03}" srcId="{BC1FE7F2-3DEB-4B5C-94DF-2EFE6B07B13B}" destId="{FC55CF65-11D4-49A2-A540-7FB81827D783}" srcOrd="1" destOrd="0" parTransId="{3E51DDA5-FB1E-4D77-A673-CA79C4E556C9}" sibTransId="{4295248D-C9B8-48B0-A57F-F3CA0E50D46B}"/>
    <dgm:cxn modelId="{E4A2B697-57B6-4DB5-9EFE-9E7732924650}" type="presOf" srcId="{1A865A92-4C86-4ABA-9A14-D061BB8DBD89}" destId="{50E17191-DCD6-4DE7-8C1B-DE3564991B97}" srcOrd="0" destOrd="3" presId="urn:microsoft.com/office/officeart/2005/8/layout/process1"/>
    <dgm:cxn modelId="{4045ED9E-9576-45F5-BF4E-41DCF29E2983}" type="presOf" srcId="{1283D337-941F-415B-B92F-22B4B3E55E1F}" destId="{50E17191-DCD6-4DE7-8C1B-DE3564991B97}" srcOrd="0" destOrd="1" presId="urn:microsoft.com/office/officeart/2005/8/layout/process1"/>
    <dgm:cxn modelId="{70A891AF-536E-47AA-B1B2-F428A12DE21C}" type="presOf" srcId="{DC64DE09-E804-4544-A18E-4A3D6BD9F37B}" destId="{50E17191-DCD6-4DE7-8C1B-DE3564991B97}" srcOrd="0" destOrd="4" presId="urn:microsoft.com/office/officeart/2005/8/layout/process1"/>
    <dgm:cxn modelId="{D6FDA8AF-B703-4470-928B-C289526984DF}" srcId="{BC1FE7F2-3DEB-4B5C-94DF-2EFE6B07B13B}" destId="{76E367BE-1964-4D8F-82C1-976312083A23}" srcOrd="5" destOrd="0" parTransId="{261ED2E8-9162-4A69-AFEC-133E87C5E09D}" sibTransId="{EE7AC3D8-F617-4B36-B7AE-E905EF196A1F}"/>
    <dgm:cxn modelId="{2410D6AF-BAE0-456E-83A0-3C2A3D3E2261}" type="presOf" srcId="{AD607392-EA59-471E-B691-658D68DE85A3}" destId="{5778F2A6-3577-4AF9-A79B-F240E8B41E72}" srcOrd="0" destOrd="0" presId="urn:microsoft.com/office/officeart/2005/8/layout/process1"/>
    <dgm:cxn modelId="{429834BA-7E9E-4A1A-9F8E-999D14D3E0D4}" type="presOf" srcId="{77185F10-B585-42C1-85D2-1E0DD1961783}" destId="{50E17191-DCD6-4DE7-8C1B-DE3564991B97}" srcOrd="0" destOrd="8" presId="urn:microsoft.com/office/officeart/2005/8/layout/process1"/>
    <dgm:cxn modelId="{B5515EBD-ED54-4E08-B4D7-3445942A0333}" type="presOf" srcId="{76E367BE-1964-4D8F-82C1-976312083A23}" destId="{50E17191-DCD6-4DE7-8C1B-DE3564991B97}" srcOrd="0" destOrd="6" presId="urn:microsoft.com/office/officeart/2005/8/layout/process1"/>
    <dgm:cxn modelId="{6C28E1CE-6792-484E-A292-920E5771FE3C}" type="presOf" srcId="{31D9A53B-51D6-4B93-9111-82B381D45C4F}" destId="{50E17191-DCD6-4DE7-8C1B-DE3564991B97}" srcOrd="0" destOrd="5" presId="urn:microsoft.com/office/officeart/2005/8/layout/process1"/>
    <dgm:cxn modelId="{15C505D5-1691-4559-8B11-5AD4F2390E37}" srcId="{BC1FE7F2-3DEB-4B5C-94DF-2EFE6B07B13B}" destId="{220AC836-DF56-4D69-A5B0-B65BD51ADF82}" srcOrd="8" destOrd="0" parTransId="{2A12A699-4EB4-4B60-995D-325A831B7066}" sibTransId="{9F631BC8-D9DB-4682-9DCD-0C1AF3F3A1C6}"/>
    <dgm:cxn modelId="{FDC557E7-A9BC-49AD-9522-9B8F7122C9D4}" type="presOf" srcId="{3CCD4C59-51A4-4638-989B-8BBD7AD55977}" destId="{50E17191-DCD6-4DE7-8C1B-DE3564991B97}" srcOrd="0" destOrd="7" presId="urn:microsoft.com/office/officeart/2005/8/layout/process1"/>
    <dgm:cxn modelId="{A83216FA-DFEF-4F04-AA49-3060CEFE8D17}" srcId="{AD607392-EA59-471E-B691-658D68DE85A3}" destId="{BC1FE7F2-3DEB-4B5C-94DF-2EFE6B07B13B}" srcOrd="0" destOrd="0" parTransId="{11A3CDBB-4C3A-4C38-B972-85AF37E7AE00}" sibTransId="{130036E4-FC70-42B4-8345-E3C4A2538CF6}"/>
    <dgm:cxn modelId="{AF613DD8-E1E0-4203-AF7C-25510A1C2066}" type="presParOf" srcId="{5778F2A6-3577-4AF9-A79B-F240E8B41E72}" destId="{50E17191-DCD6-4DE7-8C1B-DE3564991B9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9BC71B-ECED-4CED-8C08-90EDB25F8A9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b-NO"/>
        </a:p>
      </dgm:t>
    </dgm:pt>
    <dgm:pt modelId="{18C859B9-7B90-476D-8B36-C97C7FE63789}">
      <dgm:prSet custT="1"/>
      <dgm:spPr/>
      <dgm:t>
        <a:bodyPr/>
        <a:lstStyle/>
        <a:p>
          <a:pPr rtl="0"/>
          <a:r>
            <a:rPr lang="nb-NO" sz="3200" b="0" dirty="0"/>
            <a:t>Typer skader innlagt i Sunnaas</a:t>
          </a:r>
          <a:br>
            <a:rPr lang="nb-NO" sz="1500" b="0" dirty="0"/>
          </a:br>
          <a:endParaRPr lang="nb-NO" sz="1500" dirty="0"/>
        </a:p>
      </dgm:t>
    </dgm:pt>
    <dgm:pt modelId="{4F02FC37-ABCD-4D9D-A90C-3EC0BB7D9F24}" type="parTrans" cxnId="{2B79E2A2-E01F-4F93-BCA4-BABF5DC335A2}">
      <dgm:prSet/>
      <dgm:spPr/>
      <dgm:t>
        <a:bodyPr/>
        <a:lstStyle/>
        <a:p>
          <a:endParaRPr lang="nb-NO"/>
        </a:p>
      </dgm:t>
    </dgm:pt>
    <dgm:pt modelId="{83C4DAB5-4F63-40EC-8128-4FA5B5AF79D3}" type="sibTrans" cxnId="{2B79E2A2-E01F-4F93-BCA4-BABF5DC335A2}">
      <dgm:prSet/>
      <dgm:spPr/>
      <dgm:t>
        <a:bodyPr/>
        <a:lstStyle/>
        <a:p>
          <a:endParaRPr lang="nb-NO"/>
        </a:p>
      </dgm:t>
    </dgm:pt>
    <dgm:pt modelId="{61860E2F-1D21-4AA7-ACAB-B62B17FD845F}" type="pres">
      <dgm:prSet presAssocID="{DC9BC71B-ECED-4CED-8C08-90EDB25F8A92}" presName="linear" presStyleCnt="0">
        <dgm:presLayoutVars>
          <dgm:animLvl val="lvl"/>
          <dgm:resizeHandles val="exact"/>
        </dgm:presLayoutVars>
      </dgm:prSet>
      <dgm:spPr/>
    </dgm:pt>
    <dgm:pt modelId="{1CFBAB0C-0CA3-4B2B-BD83-DD94C8AA199B}" type="pres">
      <dgm:prSet presAssocID="{18C859B9-7B90-476D-8B36-C97C7FE63789}" presName="parentText" presStyleLbl="node1" presStyleIdx="0" presStyleCnt="1">
        <dgm:presLayoutVars>
          <dgm:chMax val="0"/>
          <dgm:bulletEnabled val="1"/>
        </dgm:presLayoutVars>
      </dgm:prSet>
      <dgm:spPr/>
    </dgm:pt>
  </dgm:ptLst>
  <dgm:cxnLst>
    <dgm:cxn modelId="{4DD11E56-AE9C-423C-A56A-A2E5B21E3BD1}" type="presOf" srcId="{18C859B9-7B90-476D-8B36-C97C7FE63789}" destId="{1CFBAB0C-0CA3-4B2B-BD83-DD94C8AA199B}" srcOrd="0" destOrd="0" presId="urn:microsoft.com/office/officeart/2005/8/layout/vList2"/>
    <dgm:cxn modelId="{2B79E2A2-E01F-4F93-BCA4-BABF5DC335A2}" srcId="{DC9BC71B-ECED-4CED-8C08-90EDB25F8A92}" destId="{18C859B9-7B90-476D-8B36-C97C7FE63789}" srcOrd="0" destOrd="0" parTransId="{4F02FC37-ABCD-4D9D-A90C-3EC0BB7D9F24}" sibTransId="{83C4DAB5-4F63-40EC-8128-4FA5B5AF79D3}"/>
    <dgm:cxn modelId="{3671D5E1-351A-4B15-91C9-2B00260A2E83}" type="presOf" srcId="{DC9BC71B-ECED-4CED-8C08-90EDB25F8A92}" destId="{61860E2F-1D21-4AA7-ACAB-B62B17FD845F}" srcOrd="0" destOrd="0" presId="urn:microsoft.com/office/officeart/2005/8/layout/vList2"/>
    <dgm:cxn modelId="{8205E9B5-87E4-4EFC-96C5-E9BFCB8203C0}" type="presParOf" srcId="{61860E2F-1D21-4AA7-ACAB-B62B17FD845F}" destId="{1CFBAB0C-0CA3-4B2B-BD83-DD94C8AA199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BEC151-70FF-4A31-98CC-2FCE77F408ED}"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nb-NO"/>
        </a:p>
      </dgm:t>
    </dgm:pt>
    <dgm:pt modelId="{49FD2264-1D3D-4664-9963-6F8A1949EEE8}">
      <dgm:prSet phldrT="[Tekst]" custT="1"/>
      <dgm:spPr>
        <a:blipFill rotWithShape="0">
          <a:blip xmlns:r="http://schemas.openxmlformats.org/officeDocument/2006/relationships" r:embed="rId1"/>
          <a:stretch>
            <a:fillRect/>
          </a:stretch>
        </a:blipFill>
      </dgm:spPr>
      <dgm:t>
        <a:bodyPr/>
        <a:lstStyle/>
        <a:p>
          <a:endParaRPr lang="nb-NO" sz="1300" b="1" dirty="0"/>
        </a:p>
      </dgm:t>
    </dgm:pt>
    <dgm:pt modelId="{C0D4D45B-3198-4C6D-A541-4957CB635E8E}" type="parTrans" cxnId="{CA7F29D4-9BDD-4BFD-9A16-F0B494E6062D}">
      <dgm:prSet/>
      <dgm:spPr/>
      <dgm:t>
        <a:bodyPr/>
        <a:lstStyle/>
        <a:p>
          <a:endParaRPr lang="nb-NO"/>
        </a:p>
      </dgm:t>
    </dgm:pt>
    <dgm:pt modelId="{57CCB796-4777-42DE-9C31-46E537C5DCB3}" type="sibTrans" cxnId="{CA7F29D4-9BDD-4BFD-9A16-F0B494E6062D}">
      <dgm:prSet/>
      <dgm:spPr/>
      <dgm:t>
        <a:bodyPr/>
        <a:lstStyle/>
        <a:p>
          <a:endParaRPr lang="nb-NO"/>
        </a:p>
      </dgm:t>
    </dgm:pt>
    <dgm:pt modelId="{830EBFA1-39EC-439B-8C87-8E5314DC7E80}">
      <dgm:prSet phldrT="[Tekst]" custT="1"/>
      <dgm:spPr>
        <a:solidFill>
          <a:schemeClr val="tx1"/>
        </a:solidFill>
      </dgm:spPr>
      <dgm:t>
        <a:bodyPr/>
        <a:lstStyle/>
        <a:p>
          <a:r>
            <a:rPr lang="nb-NO" sz="1300" b="1" dirty="0"/>
            <a:t>Lege</a:t>
          </a:r>
        </a:p>
      </dgm:t>
    </dgm:pt>
    <dgm:pt modelId="{29A41F26-7EC1-4A46-8EE9-57CF779D9B55}" type="parTrans" cxnId="{0D2D4735-C0DB-4464-8687-E4A01222C9C6}">
      <dgm:prSet/>
      <dgm:spPr/>
      <dgm:t>
        <a:bodyPr/>
        <a:lstStyle/>
        <a:p>
          <a:endParaRPr lang="nb-NO"/>
        </a:p>
      </dgm:t>
    </dgm:pt>
    <dgm:pt modelId="{5EE10978-E248-454E-997F-6D11ACB2DC2E}" type="sibTrans" cxnId="{0D2D4735-C0DB-4464-8687-E4A01222C9C6}">
      <dgm:prSet/>
      <dgm:spPr/>
      <dgm:t>
        <a:bodyPr/>
        <a:lstStyle/>
        <a:p>
          <a:endParaRPr lang="nb-NO" sz="2800" b="1"/>
        </a:p>
      </dgm:t>
    </dgm:pt>
    <dgm:pt modelId="{993CE386-E353-46B6-B712-FC06AD4B9BCE}">
      <dgm:prSet phldrT="[Tekst]" custT="1"/>
      <dgm:spPr>
        <a:solidFill>
          <a:schemeClr val="tx1"/>
        </a:solidFill>
      </dgm:spPr>
      <dgm:t>
        <a:bodyPr/>
        <a:lstStyle/>
        <a:p>
          <a:r>
            <a:rPr lang="nb-NO" sz="1300" b="1" dirty="0"/>
            <a:t>Fysio-terapeut</a:t>
          </a:r>
        </a:p>
      </dgm:t>
    </dgm:pt>
    <dgm:pt modelId="{A904B4DB-E074-4934-AE5C-A17151CDAC76}" type="parTrans" cxnId="{6F2FD681-C744-4C63-B50D-3A14709AE9C4}">
      <dgm:prSet/>
      <dgm:spPr/>
      <dgm:t>
        <a:bodyPr/>
        <a:lstStyle/>
        <a:p>
          <a:endParaRPr lang="nb-NO"/>
        </a:p>
      </dgm:t>
    </dgm:pt>
    <dgm:pt modelId="{F7A8B546-425C-43F0-A9F9-0A26CF763806}" type="sibTrans" cxnId="{6F2FD681-C744-4C63-B50D-3A14709AE9C4}">
      <dgm:prSet/>
      <dgm:spPr/>
      <dgm:t>
        <a:bodyPr/>
        <a:lstStyle/>
        <a:p>
          <a:endParaRPr lang="nb-NO" sz="2800" b="1"/>
        </a:p>
      </dgm:t>
    </dgm:pt>
    <dgm:pt modelId="{C04A2FBD-CC0C-461F-B904-D4DBC9C1619F}">
      <dgm:prSet phldrT="[Tekst]" custT="1"/>
      <dgm:spPr>
        <a:solidFill>
          <a:schemeClr val="tx1"/>
        </a:solidFill>
      </dgm:spPr>
      <dgm:t>
        <a:bodyPr/>
        <a:lstStyle/>
        <a:p>
          <a:r>
            <a:rPr lang="nb-NO" sz="1300" b="1" dirty="0"/>
            <a:t>Hjelpe-pleier</a:t>
          </a:r>
        </a:p>
      </dgm:t>
    </dgm:pt>
    <dgm:pt modelId="{AFA8AA77-CFE7-41F1-ADFC-B7FD32A42A8C}" type="parTrans" cxnId="{FAA86D75-0EAA-4E1A-89B5-459D84E1354D}">
      <dgm:prSet/>
      <dgm:spPr/>
      <dgm:t>
        <a:bodyPr/>
        <a:lstStyle/>
        <a:p>
          <a:endParaRPr lang="nb-NO"/>
        </a:p>
      </dgm:t>
    </dgm:pt>
    <dgm:pt modelId="{0AE8DE76-83B0-4B1B-A886-8D6B5AD0F289}" type="sibTrans" cxnId="{FAA86D75-0EAA-4E1A-89B5-459D84E1354D}">
      <dgm:prSet/>
      <dgm:spPr/>
      <dgm:t>
        <a:bodyPr/>
        <a:lstStyle/>
        <a:p>
          <a:endParaRPr lang="nb-NO" sz="2800" b="1"/>
        </a:p>
      </dgm:t>
    </dgm:pt>
    <dgm:pt modelId="{E3F85CD7-FEBC-4534-9D95-4395587798F3}">
      <dgm:prSet phldrT="[Tekst]" custT="1"/>
      <dgm:spPr>
        <a:solidFill>
          <a:schemeClr val="tx1"/>
        </a:solidFill>
      </dgm:spPr>
      <dgm:t>
        <a:bodyPr/>
        <a:lstStyle/>
        <a:p>
          <a:r>
            <a:rPr lang="nb-NO" sz="1300" b="1" dirty="0"/>
            <a:t>Pedagog/ logoped</a:t>
          </a:r>
        </a:p>
      </dgm:t>
    </dgm:pt>
    <dgm:pt modelId="{D25E2C18-101B-4A23-8185-03B9DCAF207C}" type="parTrans" cxnId="{74AD55A0-1185-44B1-913B-6887D3A7613C}">
      <dgm:prSet/>
      <dgm:spPr/>
      <dgm:t>
        <a:bodyPr/>
        <a:lstStyle/>
        <a:p>
          <a:endParaRPr lang="nb-NO"/>
        </a:p>
      </dgm:t>
    </dgm:pt>
    <dgm:pt modelId="{41C47B55-8ECE-4D07-BA6E-7CAC7C0B7DB9}" type="sibTrans" cxnId="{74AD55A0-1185-44B1-913B-6887D3A7613C}">
      <dgm:prSet/>
      <dgm:spPr/>
      <dgm:t>
        <a:bodyPr/>
        <a:lstStyle/>
        <a:p>
          <a:endParaRPr lang="nb-NO" sz="2800" b="1"/>
        </a:p>
      </dgm:t>
    </dgm:pt>
    <dgm:pt modelId="{10BCDACA-0F1F-445C-8AC1-2BF79ACE1B65}">
      <dgm:prSet phldrT="[Tekst]" custT="1"/>
      <dgm:spPr>
        <a:solidFill>
          <a:schemeClr val="tx1"/>
        </a:solidFill>
      </dgm:spPr>
      <dgm:t>
        <a:bodyPr/>
        <a:lstStyle/>
        <a:p>
          <a:r>
            <a:rPr lang="nb-NO" sz="1300" b="1" dirty="0"/>
            <a:t>Ergo-terapeut</a:t>
          </a:r>
        </a:p>
      </dgm:t>
    </dgm:pt>
    <dgm:pt modelId="{A43ACA07-7530-4BE6-8A48-60831419A228}" type="parTrans" cxnId="{CC460410-2E75-4DE9-8DF9-6E52410A61E1}">
      <dgm:prSet/>
      <dgm:spPr/>
      <dgm:t>
        <a:bodyPr/>
        <a:lstStyle/>
        <a:p>
          <a:endParaRPr lang="nb-NO"/>
        </a:p>
      </dgm:t>
    </dgm:pt>
    <dgm:pt modelId="{5765871E-1E7C-47D1-9A1B-ABAC11ABA4A5}" type="sibTrans" cxnId="{CC460410-2E75-4DE9-8DF9-6E52410A61E1}">
      <dgm:prSet/>
      <dgm:spPr/>
      <dgm:t>
        <a:bodyPr/>
        <a:lstStyle/>
        <a:p>
          <a:endParaRPr lang="nb-NO" sz="2800" b="1"/>
        </a:p>
      </dgm:t>
    </dgm:pt>
    <dgm:pt modelId="{5F3E7733-6F91-45B3-A4D0-AFD0A828D75B}">
      <dgm:prSet phldrT="[Tekst]" custT="1"/>
      <dgm:spPr>
        <a:solidFill>
          <a:schemeClr val="tx1"/>
        </a:solidFill>
      </dgm:spPr>
      <dgm:t>
        <a:bodyPr/>
        <a:lstStyle/>
        <a:p>
          <a:r>
            <a:rPr lang="nb-NO" sz="1300" b="1" dirty="0"/>
            <a:t>Sosio-nom</a:t>
          </a:r>
        </a:p>
      </dgm:t>
    </dgm:pt>
    <dgm:pt modelId="{93098D0B-0A5B-4877-B7D9-6844CDED6CAD}" type="parTrans" cxnId="{0BA8389F-FCF6-49DB-8B6C-271D6E7976BB}">
      <dgm:prSet/>
      <dgm:spPr/>
      <dgm:t>
        <a:bodyPr/>
        <a:lstStyle/>
        <a:p>
          <a:endParaRPr lang="nb-NO"/>
        </a:p>
      </dgm:t>
    </dgm:pt>
    <dgm:pt modelId="{5FCCF00F-9A5E-4F1B-BE52-6ED13B3A1457}" type="sibTrans" cxnId="{0BA8389F-FCF6-49DB-8B6C-271D6E7976BB}">
      <dgm:prSet/>
      <dgm:spPr/>
      <dgm:t>
        <a:bodyPr/>
        <a:lstStyle/>
        <a:p>
          <a:endParaRPr lang="nb-NO" sz="2800" b="1"/>
        </a:p>
      </dgm:t>
    </dgm:pt>
    <dgm:pt modelId="{9A879454-EB7B-49C0-8BCF-CF04275D4992}">
      <dgm:prSet phldrT="[Tekst]" custT="1"/>
      <dgm:spPr>
        <a:solidFill>
          <a:schemeClr val="tx1"/>
        </a:solidFill>
      </dgm:spPr>
      <dgm:t>
        <a:bodyPr/>
        <a:lstStyle/>
        <a:p>
          <a:r>
            <a:rPr lang="nb-NO" sz="1300" b="1" dirty="0"/>
            <a:t>Syke-pleier</a:t>
          </a:r>
        </a:p>
      </dgm:t>
    </dgm:pt>
    <dgm:pt modelId="{C967BEF9-917D-43EF-AE29-AD9E24324BCA}" type="parTrans" cxnId="{C8370BA8-EF22-4E46-96AD-FD6D5E9D7FED}">
      <dgm:prSet/>
      <dgm:spPr/>
      <dgm:t>
        <a:bodyPr/>
        <a:lstStyle/>
        <a:p>
          <a:endParaRPr lang="nb-NO"/>
        </a:p>
      </dgm:t>
    </dgm:pt>
    <dgm:pt modelId="{84C04511-777F-43F8-8787-DE6BE1C1906C}" type="sibTrans" cxnId="{C8370BA8-EF22-4E46-96AD-FD6D5E9D7FED}">
      <dgm:prSet/>
      <dgm:spPr/>
      <dgm:t>
        <a:bodyPr/>
        <a:lstStyle/>
        <a:p>
          <a:endParaRPr lang="nb-NO" sz="2800" b="1"/>
        </a:p>
      </dgm:t>
    </dgm:pt>
    <dgm:pt modelId="{E5C52DE3-5059-483B-8C84-CA626DF15A18}">
      <dgm:prSet phldrT="[Tekst]" custT="1"/>
      <dgm:spPr>
        <a:solidFill>
          <a:schemeClr val="tx1"/>
        </a:solidFill>
      </dgm:spPr>
      <dgm:t>
        <a:bodyPr/>
        <a:lstStyle/>
        <a:p>
          <a:r>
            <a:rPr lang="nb-NO" sz="1300" b="1" dirty="0"/>
            <a:t>Psykolog</a:t>
          </a:r>
        </a:p>
      </dgm:t>
    </dgm:pt>
    <dgm:pt modelId="{7873CD3E-6C57-49F7-8B0C-E92D0B9732A5}" type="parTrans" cxnId="{B4168E17-51ED-4990-B712-377FAD9BAFE5}">
      <dgm:prSet/>
      <dgm:spPr/>
      <dgm:t>
        <a:bodyPr/>
        <a:lstStyle/>
        <a:p>
          <a:endParaRPr lang="nb-NO"/>
        </a:p>
      </dgm:t>
    </dgm:pt>
    <dgm:pt modelId="{493AF2B1-A5CC-4D0E-8B14-920950A31180}" type="sibTrans" cxnId="{B4168E17-51ED-4990-B712-377FAD9BAFE5}">
      <dgm:prSet/>
      <dgm:spPr/>
      <dgm:t>
        <a:bodyPr/>
        <a:lstStyle/>
        <a:p>
          <a:endParaRPr lang="nb-NO" sz="2800" b="1"/>
        </a:p>
      </dgm:t>
    </dgm:pt>
    <dgm:pt modelId="{90FE6A33-73E3-44A3-AD9E-6DAD9FC4BBB4}">
      <dgm:prSet phldrT="[Tekst]" custT="1"/>
      <dgm:spPr>
        <a:solidFill>
          <a:schemeClr val="tx1"/>
        </a:solidFill>
      </dgm:spPr>
      <dgm:t>
        <a:bodyPr/>
        <a:lstStyle/>
        <a:p>
          <a:r>
            <a:rPr lang="nb-NO" sz="1300" b="1" dirty="0"/>
            <a:t>Team-koordinator</a:t>
          </a:r>
        </a:p>
      </dgm:t>
    </dgm:pt>
    <dgm:pt modelId="{B8BB57E0-6C0A-4B9C-ACC6-FE3ED22FBC73}" type="parTrans" cxnId="{7D6347B2-DAA6-4BCB-9636-F79D1C195E29}">
      <dgm:prSet/>
      <dgm:spPr/>
      <dgm:t>
        <a:bodyPr/>
        <a:lstStyle/>
        <a:p>
          <a:endParaRPr lang="nb-NO"/>
        </a:p>
      </dgm:t>
    </dgm:pt>
    <dgm:pt modelId="{1D9BCBE2-C56F-4645-B0BE-DE9EE211839E}" type="sibTrans" cxnId="{7D6347B2-DAA6-4BCB-9636-F79D1C195E29}">
      <dgm:prSet/>
      <dgm:spPr/>
      <dgm:t>
        <a:bodyPr/>
        <a:lstStyle/>
        <a:p>
          <a:endParaRPr lang="nb-NO" sz="2800" b="1"/>
        </a:p>
      </dgm:t>
    </dgm:pt>
    <dgm:pt modelId="{402F9F3F-CE1B-4F4C-B1B0-3C874D29FA31}" type="pres">
      <dgm:prSet presAssocID="{95BEC151-70FF-4A31-98CC-2FCE77F408ED}" presName="Name0" presStyleCnt="0">
        <dgm:presLayoutVars>
          <dgm:chMax val="1"/>
          <dgm:dir/>
          <dgm:animLvl val="ctr"/>
          <dgm:resizeHandles val="exact"/>
        </dgm:presLayoutVars>
      </dgm:prSet>
      <dgm:spPr/>
    </dgm:pt>
    <dgm:pt modelId="{3392C793-F5D1-4F9B-8F1F-8CB7C44C65F0}" type="pres">
      <dgm:prSet presAssocID="{49FD2264-1D3D-4664-9963-6F8A1949EEE8}" presName="centerShape" presStyleLbl="node0" presStyleIdx="0" presStyleCnt="1" custScaleX="181746" custScaleY="177028"/>
      <dgm:spPr/>
    </dgm:pt>
    <dgm:pt modelId="{C16C1726-A294-4589-AA8A-A297AD0A7355}" type="pres">
      <dgm:prSet presAssocID="{830EBFA1-39EC-439B-8C87-8E5314DC7E80}" presName="node" presStyleLbl="node1" presStyleIdx="0" presStyleCnt="9" custScaleX="147526" custScaleY="142911">
        <dgm:presLayoutVars>
          <dgm:bulletEnabled val="1"/>
        </dgm:presLayoutVars>
      </dgm:prSet>
      <dgm:spPr/>
    </dgm:pt>
    <dgm:pt modelId="{622112DB-FD83-4BE9-8D7D-B1C54908FE90}" type="pres">
      <dgm:prSet presAssocID="{830EBFA1-39EC-439B-8C87-8E5314DC7E80}" presName="dummy" presStyleCnt="0"/>
      <dgm:spPr/>
    </dgm:pt>
    <dgm:pt modelId="{77032B7F-C3C2-44F0-AA66-214CE4053219}" type="pres">
      <dgm:prSet presAssocID="{5EE10978-E248-454E-997F-6D11ACB2DC2E}" presName="sibTrans" presStyleLbl="sibTrans2D1" presStyleIdx="0" presStyleCnt="9"/>
      <dgm:spPr/>
    </dgm:pt>
    <dgm:pt modelId="{AAAA0F22-9552-4480-BE9F-367DACC9FE45}" type="pres">
      <dgm:prSet presAssocID="{993CE386-E353-46B6-B712-FC06AD4B9BCE}" presName="node" presStyleLbl="node1" presStyleIdx="1" presStyleCnt="9" custScaleX="147526" custScaleY="142911">
        <dgm:presLayoutVars>
          <dgm:bulletEnabled val="1"/>
        </dgm:presLayoutVars>
      </dgm:prSet>
      <dgm:spPr/>
    </dgm:pt>
    <dgm:pt modelId="{93CE1ED2-33A3-4B65-A7CC-3EF948E42CB8}" type="pres">
      <dgm:prSet presAssocID="{993CE386-E353-46B6-B712-FC06AD4B9BCE}" presName="dummy" presStyleCnt="0"/>
      <dgm:spPr/>
    </dgm:pt>
    <dgm:pt modelId="{CA61C720-96E3-48D5-9513-4CCBFBB11E7C}" type="pres">
      <dgm:prSet presAssocID="{F7A8B546-425C-43F0-A9F9-0A26CF763806}" presName="sibTrans" presStyleLbl="sibTrans2D1" presStyleIdx="1" presStyleCnt="9"/>
      <dgm:spPr/>
    </dgm:pt>
    <dgm:pt modelId="{624D8E01-F7F0-4913-9663-78FEB9AD11D7}" type="pres">
      <dgm:prSet presAssocID="{10BCDACA-0F1F-445C-8AC1-2BF79ACE1B65}" presName="node" presStyleLbl="node1" presStyleIdx="2" presStyleCnt="9" custScaleX="147526" custScaleY="142911">
        <dgm:presLayoutVars>
          <dgm:bulletEnabled val="1"/>
        </dgm:presLayoutVars>
      </dgm:prSet>
      <dgm:spPr/>
    </dgm:pt>
    <dgm:pt modelId="{F1919F4C-71E6-49B1-BFCD-EFCCFE8AA055}" type="pres">
      <dgm:prSet presAssocID="{10BCDACA-0F1F-445C-8AC1-2BF79ACE1B65}" presName="dummy" presStyleCnt="0"/>
      <dgm:spPr/>
    </dgm:pt>
    <dgm:pt modelId="{E81DE3F1-189B-46B3-B4E5-818D4488555C}" type="pres">
      <dgm:prSet presAssocID="{5765871E-1E7C-47D1-9A1B-ABAC11ABA4A5}" presName="sibTrans" presStyleLbl="sibTrans2D1" presStyleIdx="2" presStyleCnt="9"/>
      <dgm:spPr/>
    </dgm:pt>
    <dgm:pt modelId="{211B9360-17F9-4FB8-90A2-AEEF8691077B}" type="pres">
      <dgm:prSet presAssocID="{5F3E7733-6F91-45B3-A4D0-AFD0A828D75B}" presName="node" presStyleLbl="node1" presStyleIdx="3" presStyleCnt="9" custScaleX="149715" custScaleY="148200">
        <dgm:presLayoutVars>
          <dgm:bulletEnabled val="1"/>
        </dgm:presLayoutVars>
      </dgm:prSet>
      <dgm:spPr/>
    </dgm:pt>
    <dgm:pt modelId="{49DB7BBD-43A6-45EB-974D-B6E3B92BB698}" type="pres">
      <dgm:prSet presAssocID="{5F3E7733-6F91-45B3-A4D0-AFD0A828D75B}" presName="dummy" presStyleCnt="0"/>
      <dgm:spPr/>
    </dgm:pt>
    <dgm:pt modelId="{1496DC60-4D70-489F-8465-1A20F9A327FE}" type="pres">
      <dgm:prSet presAssocID="{5FCCF00F-9A5E-4F1B-BE52-6ED13B3A1457}" presName="sibTrans" presStyleLbl="sibTrans2D1" presStyleIdx="3" presStyleCnt="9"/>
      <dgm:spPr/>
    </dgm:pt>
    <dgm:pt modelId="{5DDD1121-BD9C-4C6B-8691-F5E9181C7FBF}" type="pres">
      <dgm:prSet presAssocID="{9A879454-EB7B-49C0-8BCF-CF04275D4992}" presName="node" presStyleLbl="node1" presStyleIdx="4" presStyleCnt="9" custScaleX="147526" custScaleY="142911">
        <dgm:presLayoutVars>
          <dgm:bulletEnabled val="1"/>
        </dgm:presLayoutVars>
      </dgm:prSet>
      <dgm:spPr/>
    </dgm:pt>
    <dgm:pt modelId="{B26D41DB-8B94-4FB2-A5C4-0BC82C706B2E}" type="pres">
      <dgm:prSet presAssocID="{9A879454-EB7B-49C0-8BCF-CF04275D4992}" presName="dummy" presStyleCnt="0"/>
      <dgm:spPr/>
    </dgm:pt>
    <dgm:pt modelId="{2BB3ECD5-307D-423C-B77E-9DA3DACCC564}" type="pres">
      <dgm:prSet presAssocID="{84C04511-777F-43F8-8787-DE6BE1C1906C}" presName="sibTrans" presStyleLbl="sibTrans2D1" presStyleIdx="4" presStyleCnt="9"/>
      <dgm:spPr/>
    </dgm:pt>
    <dgm:pt modelId="{CD6DCF1E-EE96-43CA-8D64-7E651EBF008F}" type="pres">
      <dgm:prSet presAssocID="{C04A2FBD-CC0C-461F-B904-D4DBC9C1619F}" presName="node" presStyleLbl="node1" presStyleIdx="5" presStyleCnt="9" custScaleX="147526" custScaleY="142911">
        <dgm:presLayoutVars>
          <dgm:bulletEnabled val="1"/>
        </dgm:presLayoutVars>
      </dgm:prSet>
      <dgm:spPr/>
    </dgm:pt>
    <dgm:pt modelId="{2FA42A21-40F8-496F-A5EF-3F3DE0C11F5B}" type="pres">
      <dgm:prSet presAssocID="{C04A2FBD-CC0C-461F-B904-D4DBC9C1619F}" presName="dummy" presStyleCnt="0"/>
      <dgm:spPr/>
    </dgm:pt>
    <dgm:pt modelId="{CD4FCCAF-EFF1-4743-8FBC-A600BC95AC22}" type="pres">
      <dgm:prSet presAssocID="{0AE8DE76-83B0-4B1B-A886-8D6B5AD0F289}" presName="sibTrans" presStyleLbl="sibTrans2D1" presStyleIdx="5" presStyleCnt="9"/>
      <dgm:spPr/>
    </dgm:pt>
    <dgm:pt modelId="{A82E284C-1F58-486E-A08C-8A938CFF4AD5}" type="pres">
      <dgm:prSet presAssocID="{E5C52DE3-5059-483B-8C84-CA626DF15A18}" presName="node" presStyleLbl="node1" presStyleIdx="6" presStyleCnt="9" custScaleX="147526" custScaleY="142911">
        <dgm:presLayoutVars>
          <dgm:bulletEnabled val="1"/>
        </dgm:presLayoutVars>
      </dgm:prSet>
      <dgm:spPr/>
    </dgm:pt>
    <dgm:pt modelId="{87E25327-88C3-48FD-9A43-74B788890E24}" type="pres">
      <dgm:prSet presAssocID="{E5C52DE3-5059-483B-8C84-CA626DF15A18}" presName="dummy" presStyleCnt="0"/>
      <dgm:spPr/>
    </dgm:pt>
    <dgm:pt modelId="{A4A04EFC-7707-41BC-9289-F888F0D951CA}" type="pres">
      <dgm:prSet presAssocID="{493AF2B1-A5CC-4D0E-8B14-920950A31180}" presName="sibTrans" presStyleLbl="sibTrans2D1" presStyleIdx="6" presStyleCnt="9"/>
      <dgm:spPr/>
    </dgm:pt>
    <dgm:pt modelId="{98D0147D-8A00-4149-BC1A-D891F32F1943}" type="pres">
      <dgm:prSet presAssocID="{90FE6A33-73E3-44A3-AD9E-6DAD9FC4BBB4}" presName="node" presStyleLbl="node1" presStyleIdx="7" presStyleCnt="9" custScaleX="147526" custScaleY="142911">
        <dgm:presLayoutVars>
          <dgm:bulletEnabled val="1"/>
        </dgm:presLayoutVars>
      </dgm:prSet>
      <dgm:spPr/>
    </dgm:pt>
    <dgm:pt modelId="{CFD6119A-60BB-4399-8309-0ED65BF61CBF}" type="pres">
      <dgm:prSet presAssocID="{90FE6A33-73E3-44A3-AD9E-6DAD9FC4BBB4}" presName="dummy" presStyleCnt="0"/>
      <dgm:spPr/>
    </dgm:pt>
    <dgm:pt modelId="{FF735A85-D853-4F69-8352-D9F561963A27}" type="pres">
      <dgm:prSet presAssocID="{1D9BCBE2-C56F-4645-B0BE-DE9EE211839E}" presName="sibTrans" presStyleLbl="sibTrans2D1" presStyleIdx="7" presStyleCnt="9"/>
      <dgm:spPr/>
    </dgm:pt>
    <dgm:pt modelId="{2B9A4495-B773-47FF-B7CA-FF7DA6DB1C29}" type="pres">
      <dgm:prSet presAssocID="{E3F85CD7-FEBC-4534-9D95-4395587798F3}" presName="node" presStyleLbl="node1" presStyleIdx="8" presStyleCnt="9" custScaleX="147526" custScaleY="142911">
        <dgm:presLayoutVars>
          <dgm:bulletEnabled val="1"/>
        </dgm:presLayoutVars>
      </dgm:prSet>
      <dgm:spPr/>
    </dgm:pt>
    <dgm:pt modelId="{3206007D-F79A-48E1-A40D-70C556B160E2}" type="pres">
      <dgm:prSet presAssocID="{E3F85CD7-FEBC-4534-9D95-4395587798F3}" presName="dummy" presStyleCnt="0"/>
      <dgm:spPr/>
    </dgm:pt>
    <dgm:pt modelId="{4BC7328A-CA38-4CAB-A4C1-EFFD44405297}" type="pres">
      <dgm:prSet presAssocID="{41C47B55-8ECE-4D07-BA6E-7CAC7C0B7DB9}" presName="sibTrans" presStyleLbl="sibTrans2D1" presStyleIdx="8" presStyleCnt="9"/>
      <dgm:spPr/>
    </dgm:pt>
  </dgm:ptLst>
  <dgm:cxnLst>
    <dgm:cxn modelId="{CC460410-2E75-4DE9-8DF9-6E52410A61E1}" srcId="{49FD2264-1D3D-4664-9963-6F8A1949EEE8}" destId="{10BCDACA-0F1F-445C-8AC1-2BF79ACE1B65}" srcOrd="2" destOrd="0" parTransId="{A43ACA07-7530-4BE6-8A48-60831419A228}" sibTransId="{5765871E-1E7C-47D1-9A1B-ABAC11ABA4A5}"/>
    <dgm:cxn modelId="{F27C7514-DD7A-490D-B57C-906D83290247}" type="presOf" srcId="{90FE6A33-73E3-44A3-AD9E-6DAD9FC4BBB4}" destId="{98D0147D-8A00-4149-BC1A-D891F32F1943}" srcOrd="0" destOrd="0" presId="urn:microsoft.com/office/officeart/2005/8/layout/radial6"/>
    <dgm:cxn modelId="{B4168E17-51ED-4990-B712-377FAD9BAFE5}" srcId="{49FD2264-1D3D-4664-9963-6F8A1949EEE8}" destId="{E5C52DE3-5059-483B-8C84-CA626DF15A18}" srcOrd="6" destOrd="0" parTransId="{7873CD3E-6C57-49F7-8B0C-E92D0B9732A5}" sibTransId="{493AF2B1-A5CC-4D0E-8B14-920950A31180}"/>
    <dgm:cxn modelId="{F891171E-9C39-4941-8236-7913C8E35DC6}" type="presOf" srcId="{493AF2B1-A5CC-4D0E-8B14-920950A31180}" destId="{A4A04EFC-7707-41BC-9289-F888F0D951CA}" srcOrd="0" destOrd="0" presId="urn:microsoft.com/office/officeart/2005/8/layout/radial6"/>
    <dgm:cxn modelId="{0D2D4735-C0DB-4464-8687-E4A01222C9C6}" srcId="{49FD2264-1D3D-4664-9963-6F8A1949EEE8}" destId="{830EBFA1-39EC-439B-8C87-8E5314DC7E80}" srcOrd="0" destOrd="0" parTransId="{29A41F26-7EC1-4A46-8EE9-57CF779D9B55}" sibTransId="{5EE10978-E248-454E-997F-6D11ACB2DC2E}"/>
    <dgm:cxn modelId="{1B23F260-94C2-4D8C-8B7E-5DACC65CD186}" type="presOf" srcId="{830EBFA1-39EC-439B-8C87-8E5314DC7E80}" destId="{C16C1726-A294-4589-AA8A-A297AD0A7355}" srcOrd="0" destOrd="0" presId="urn:microsoft.com/office/officeart/2005/8/layout/radial6"/>
    <dgm:cxn modelId="{8D1DD942-7531-486B-83B9-3F4FD1FA392A}" type="presOf" srcId="{5EE10978-E248-454E-997F-6D11ACB2DC2E}" destId="{77032B7F-C3C2-44F0-AA66-214CE4053219}" srcOrd="0" destOrd="0" presId="urn:microsoft.com/office/officeart/2005/8/layout/radial6"/>
    <dgm:cxn modelId="{EED7C244-99B1-4B2F-8E89-015225FACB3F}" type="presOf" srcId="{C04A2FBD-CC0C-461F-B904-D4DBC9C1619F}" destId="{CD6DCF1E-EE96-43CA-8D64-7E651EBF008F}" srcOrd="0" destOrd="0" presId="urn:microsoft.com/office/officeart/2005/8/layout/radial6"/>
    <dgm:cxn modelId="{FAA86D75-0EAA-4E1A-89B5-459D84E1354D}" srcId="{49FD2264-1D3D-4664-9963-6F8A1949EEE8}" destId="{C04A2FBD-CC0C-461F-B904-D4DBC9C1619F}" srcOrd="5" destOrd="0" parTransId="{AFA8AA77-CFE7-41F1-ADFC-B7FD32A42A8C}" sibTransId="{0AE8DE76-83B0-4B1B-A886-8D6B5AD0F289}"/>
    <dgm:cxn modelId="{7D9DE95A-F8EB-449F-9EB3-5F0EEF104BBF}" type="presOf" srcId="{993CE386-E353-46B6-B712-FC06AD4B9BCE}" destId="{AAAA0F22-9552-4480-BE9F-367DACC9FE45}" srcOrd="0" destOrd="0" presId="urn:microsoft.com/office/officeart/2005/8/layout/radial6"/>
    <dgm:cxn modelId="{8C8A7D7D-75FB-44D2-B8B2-55B664A240A9}" type="presOf" srcId="{E5C52DE3-5059-483B-8C84-CA626DF15A18}" destId="{A82E284C-1F58-486E-A08C-8A938CFF4AD5}" srcOrd="0" destOrd="0" presId="urn:microsoft.com/office/officeart/2005/8/layout/radial6"/>
    <dgm:cxn modelId="{6F2FD681-C744-4C63-B50D-3A14709AE9C4}" srcId="{49FD2264-1D3D-4664-9963-6F8A1949EEE8}" destId="{993CE386-E353-46B6-B712-FC06AD4B9BCE}" srcOrd="1" destOrd="0" parTransId="{A904B4DB-E074-4934-AE5C-A17151CDAC76}" sibTransId="{F7A8B546-425C-43F0-A9F9-0A26CF763806}"/>
    <dgm:cxn modelId="{6916AC85-33AF-40B9-8198-F173FCC7C44F}" type="presOf" srcId="{0AE8DE76-83B0-4B1B-A886-8D6B5AD0F289}" destId="{CD4FCCAF-EFF1-4743-8FBC-A600BC95AC22}" srcOrd="0" destOrd="0" presId="urn:microsoft.com/office/officeart/2005/8/layout/radial6"/>
    <dgm:cxn modelId="{6C69148D-0365-42B7-A4B7-92BA7DE4370F}" type="presOf" srcId="{1D9BCBE2-C56F-4645-B0BE-DE9EE211839E}" destId="{FF735A85-D853-4F69-8352-D9F561963A27}" srcOrd="0" destOrd="0" presId="urn:microsoft.com/office/officeart/2005/8/layout/radial6"/>
    <dgm:cxn modelId="{79B53795-499A-4D66-88C8-F42194C2B89A}" type="presOf" srcId="{E3F85CD7-FEBC-4534-9D95-4395587798F3}" destId="{2B9A4495-B773-47FF-B7CA-FF7DA6DB1C29}" srcOrd="0" destOrd="0" presId="urn:microsoft.com/office/officeart/2005/8/layout/radial6"/>
    <dgm:cxn modelId="{0BA8389F-FCF6-49DB-8B6C-271D6E7976BB}" srcId="{49FD2264-1D3D-4664-9963-6F8A1949EEE8}" destId="{5F3E7733-6F91-45B3-A4D0-AFD0A828D75B}" srcOrd="3" destOrd="0" parTransId="{93098D0B-0A5B-4877-B7D9-6844CDED6CAD}" sibTransId="{5FCCF00F-9A5E-4F1B-BE52-6ED13B3A1457}"/>
    <dgm:cxn modelId="{74AD55A0-1185-44B1-913B-6887D3A7613C}" srcId="{49FD2264-1D3D-4664-9963-6F8A1949EEE8}" destId="{E3F85CD7-FEBC-4534-9D95-4395587798F3}" srcOrd="8" destOrd="0" parTransId="{D25E2C18-101B-4A23-8185-03B9DCAF207C}" sibTransId="{41C47B55-8ECE-4D07-BA6E-7CAC7C0B7DB9}"/>
    <dgm:cxn modelId="{4987C6A3-A043-4CA9-B954-3EABCDEA4E2D}" type="presOf" srcId="{5FCCF00F-9A5E-4F1B-BE52-6ED13B3A1457}" destId="{1496DC60-4D70-489F-8465-1A20F9A327FE}" srcOrd="0" destOrd="0" presId="urn:microsoft.com/office/officeart/2005/8/layout/radial6"/>
    <dgm:cxn modelId="{C8370BA8-EF22-4E46-96AD-FD6D5E9D7FED}" srcId="{49FD2264-1D3D-4664-9963-6F8A1949EEE8}" destId="{9A879454-EB7B-49C0-8BCF-CF04275D4992}" srcOrd="4" destOrd="0" parTransId="{C967BEF9-917D-43EF-AE29-AD9E24324BCA}" sibTransId="{84C04511-777F-43F8-8787-DE6BE1C1906C}"/>
    <dgm:cxn modelId="{7D6347B2-DAA6-4BCB-9636-F79D1C195E29}" srcId="{49FD2264-1D3D-4664-9963-6F8A1949EEE8}" destId="{90FE6A33-73E3-44A3-AD9E-6DAD9FC4BBB4}" srcOrd="7" destOrd="0" parTransId="{B8BB57E0-6C0A-4B9C-ACC6-FE3ED22FBC73}" sibTransId="{1D9BCBE2-C56F-4645-B0BE-DE9EE211839E}"/>
    <dgm:cxn modelId="{CC826BBE-3FF0-4DC8-81F7-986206E1E392}" type="presOf" srcId="{95BEC151-70FF-4A31-98CC-2FCE77F408ED}" destId="{402F9F3F-CE1B-4F4C-B1B0-3C874D29FA31}" srcOrd="0" destOrd="0" presId="urn:microsoft.com/office/officeart/2005/8/layout/radial6"/>
    <dgm:cxn modelId="{CA7F29D4-9BDD-4BFD-9A16-F0B494E6062D}" srcId="{95BEC151-70FF-4A31-98CC-2FCE77F408ED}" destId="{49FD2264-1D3D-4664-9963-6F8A1949EEE8}" srcOrd="0" destOrd="0" parTransId="{C0D4D45B-3198-4C6D-A541-4957CB635E8E}" sibTransId="{57CCB796-4777-42DE-9C31-46E537C5DCB3}"/>
    <dgm:cxn modelId="{986E52D8-662B-4296-B5DC-040FDF8DE8F1}" type="presOf" srcId="{10BCDACA-0F1F-445C-8AC1-2BF79ACE1B65}" destId="{624D8E01-F7F0-4913-9663-78FEB9AD11D7}" srcOrd="0" destOrd="0" presId="urn:microsoft.com/office/officeart/2005/8/layout/radial6"/>
    <dgm:cxn modelId="{5C9C4EDC-7E32-472B-B01E-0EF822C3C5CB}" type="presOf" srcId="{5765871E-1E7C-47D1-9A1B-ABAC11ABA4A5}" destId="{E81DE3F1-189B-46B3-B4E5-818D4488555C}" srcOrd="0" destOrd="0" presId="urn:microsoft.com/office/officeart/2005/8/layout/radial6"/>
    <dgm:cxn modelId="{73704DDE-0F04-43B5-A568-537BC0A691BA}" type="presOf" srcId="{49FD2264-1D3D-4664-9963-6F8A1949EEE8}" destId="{3392C793-F5D1-4F9B-8F1F-8CB7C44C65F0}" srcOrd="0" destOrd="0" presId="urn:microsoft.com/office/officeart/2005/8/layout/radial6"/>
    <dgm:cxn modelId="{B0A3C4DF-A9FC-4348-B122-D55A089FE131}" type="presOf" srcId="{5F3E7733-6F91-45B3-A4D0-AFD0A828D75B}" destId="{211B9360-17F9-4FB8-90A2-AEEF8691077B}" srcOrd="0" destOrd="0" presId="urn:microsoft.com/office/officeart/2005/8/layout/radial6"/>
    <dgm:cxn modelId="{34CC73E1-907A-467F-B986-7F22FCD20B80}" type="presOf" srcId="{F7A8B546-425C-43F0-A9F9-0A26CF763806}" destId="{CA61C720-96E3-48D5-9513-4CCBFBB11E7C}" srcOrd="0" destOrd="0" presId="urn:microsoft.com/office/officeart/2005/8/layout/radial6"/>
    <dgm:cxn modelId="{8F6386E2-4F18-4E7F-9CF6-5DE2F620FAF9}" type="presOf" srcId="{84C04511-777F-43F8-8787-DE6BE1C1906C}" destId="{2BB3ECD5-307D-423C-B77E-9DA3DACCC564}" srcOrd="0" destOrd="0" presId="urn:microsoft.com/office/officeart/2005/8/layout/radial6"/>
    <dgm:cxn modelId="{674510E8-8394-4767-9218-AB704B855431}" type="presOf" srcId="{9A879454-EB7B-49C0-8BCF-CF04275D4992}" destId="{5DDD1121-BD9C-4C6B-8691-F5E9181C7FBF}" srcOrd="0" destOrd="0" presId="urn:microsoft.com/office/officeart/2005/8/layout/radial6"/>
    <dgm:cxn modelId="{3274D0F3-81BA-48BD-98A1-FF4D45BE85F8}" type="presOf" srcId="{41C47B55-8ECE-4D07-BA6E-7CAC7C0B7DB9}" destId="{4BC7328A-CA38-4CAB-A4C1-EFFD44405297}" srcOrd="0" destOrd="0" presId="urn:microsoft.com/office/officeart/2005/8/layout/radial6"/>
    <dgm:cxn modelId="{F0D6AE9D-ABC6-46E2-8E93-E867AE61460F}" type="presParOf" srcId="{402F9F3F-CE1B-4F4C-B1B0-3C874D29FA31}" destId="{3392C793-F5D1-4F9B-8F1F-8CB7C44C65F0}" srcOrd="0" destOrd="0" presId="urn:microsoft.com/office/officeart/2005/8/layout/radial6"/>
    <dgm:cxn modelId="{692165E3-A103-40BB-A42C-C82AEB67F81E}" type="presParOf" srcId="{402F9F3F-CE1B-4F4C-B1B0-3C874D29FA31}" destId="{C16C1726-A294-4589-AA8A-A297AD0A7355}" srcOrd="1" destOrd="0" presId="urn:microsoft.com/office/officeart/2005/8/layout/radial6"/>
    <dgm:cxn modelId="{6C9E00DA-CC72-4B0C-A26F-835EAE53696F}" type="presParOf" srcId="{402F9F3F-CE1B-4F4C-B1B0-3C874D29FA31}" destId="{622112DB-FD83-4BE9-8D7D-B1C54908FE90}" srcOrd="2" destOrd="0" presId="urn:microsoft.com/office/officeart/2005/8/layout/radial6"/>
    <dgm:cxn modelId="{93A62BE1-F8E7-43A0-8396-D8D1C356DCA2}" type="presParOf" srcId="{402F9F3F-CE1B-4F4C-B1B0-3C874D29FA31}" destId="{77032B7F-C3C2-44F0-AA66-214CE4053219}" srcOrd="3" destOrd="0" presId="urn:microsoft.com/office/officeart/2005/8/layout/radial6"/>
    <dgm:cxn modelId="{95E3DAE6-49AE-4D1C-9305-17C89AA20472}" type="presParOf" srcId="{402F9F3F-CE1B-4F4C-B1B0-3C874D29FA31}" destId="{AAAA0F22-9552-4480-BE9F-367DACC9FE45}" srcOrd="4" destOrd="0" presId="urn:microsoft.com/office/officeart/2005/8/layout/radial6"/>
    <dgm:cxn modelId="{A214EC22-3C5F-40AC-8FEC-0E4B4246659D}" type="presParOf" srcId="{402F9F3F-CE1B-4F4C-B1B0-3C874D29FA31}" destId="{93CE1ED2-33A3-4B65-A7CC-3EF948E42CB8}" srcOrd="5" destOrd="0" presId="urn:microsoft.com/office/officeart/2005/8/layout/radial6"/>
    <dgm:cxn modelId="{765318A4-35C4-462A-90D7-E80B6BF88708}" type="presParOf" srcId="{402F9F3F-CE1B-4F4C-B1B0-3C874D29FA31}" destId="{CA61C720-96E3-48D5-9513-4CCBFBB11E7C}" srcOrd="6" destOrd="0" presId="urn:microsoft.com/office/officeart/2005/8/layout/radial6"/>
    <dgm:cxn modelId="{476409A6-F52B-4911-ADD3-38BFE8BFEF9F}" type="presParOf" srcId="{402F9F3F-CE1B-4F4C-B1B0-3C874D29FA31}" destId="{624D8E01-F7F0-4913-9663-78FEB9AD11D7}" srcOrd="7" destOrd="0" presId="urn:microsoft.com/office/officeart/2005/8/layout/radial6"/>
    <dgm:cxn modelId="{49157636-0C29-4E67-B0DA-350D88DAD330}" type="presParOf" srcId="{402F9F3F-CE1B-4F4C-B1B0-3C874D29FA31}" destId="{F1919F4C-71E6-49B1-BFCD-EFCCFE8AA055}" srcOrd="8" destOrd="0" presId="urn:microsoft.com/office/officeart/2005/8/layout/radial6"/>
    <dgm:cxn modelId="{31EB7259-82C3-422C-B2EC-E4BEEFCE0364}" type="presParOf" srcId="{402F9F3F-CE1B-4F4C-B1B0-3C874D29FA31}" destId="{E81DE3F1-189B-46B3-B4E5-818D4488555C}" srcOrd="9" destOrd="0" presId="urn:microsoft.com/office/officeart/2005/8/layout/radial6"/>
    <dgm:cxn modelId="{E689C005-FB3C-4749-844E-4535B9A39C55}" type="presParOf" srcId="{402F9F3F-CE1B-4F4C-B1B0-3C874D29FA31}" destId="{211B9360-17F9-4FB8-90A2-AEEF8691077B}" srcOrd="10" destOrd="0" presId="urn:microsoft.com/office/officeart/2005/8/layout/radial6"/>
    <dgm:cxn modelId="{F79965E5-8956-4DB0-8BA4-43ECB241D4DC}" type="presParOf" srcId="{402F9F3F-CE1B-4F4C-B1B0-3C874D29FA31}" destId="{49DB7BBD-43A6-45EB-974D-B6E3B92BB698}" srcOrd="11" destOrd="0" presId="urn:microsoft.com/office/officeart/2005/8/layout/radial6"/>
    <dgm:cxn modelId="{59E23C21-AD0C-4E96-84D7-B16F34E40FAC}" type="presParOf" srcId="{402F9F3F-CE1B-4F4C-B1B0-3C874D29FA31}" destId="{1496DC60-4D70-489F-8465-1A20F9A327FE}" srcOrd="12" destOrd="0" presId="urn:microsoft.com/office/officeart/2005/8/layout/radial6"/>
    <dgm:cxn modelId="{53A8F0F6-589D-43B9-84A1-BDD002FCFB55}" type="presParOf" srcId="{402F9F3F-CE1B-4F4C-B1B0-3C874D29FA31}" destId="{5DDD1121-BD9C-4C6B-8691-F5E9181C7FBF}" srcOrd="13" destOrd="0" presId="urn:microsoft.com/office/officeart/2005/8/layout/radial6"/>
    <dgm:cxn modelId="{BFA1E080-A40D-478E-A5AC-46B8CCDFC08B}" type="presParOf" srcId="{402F9F3F-CE1B-4F4C-B1B0-3C874D29FA31}" destId="{B26D41DB-8B94-4FB2-A5C4-0BC82C706B2E}" srcOrd="14" destOrd="0" presId="urn:microsoft.com/office/officeart/2005/8/layout/radial6"/>
    <dgm:cxn modelId="{FFCF0FF2-04DB-423E-952E-8AD33D3996FF}" type="presParOf" srcId="{402F9F3F-CE1B-4F4C-B1B0-3C874D29FA31}" destId="{2BB3ECD5-307D-423C-B77E-9DA3DACCC564}" srcOrd="15" destOrd="0" presId="urn:microsoft.com/office/officeart/2005/8/layout/radial6"/>
    <dgm:cxn modelId="{378E2FA4-10AE-41B3-B3B8-F703FBAAC006}" type="presParOf" srcId="{402F9F3F-CE1B-4F4C-B1B0-3C874D29FA31}" destId="{CD6DCF1E-EE96-43CA-8D64-7E651EBF008F}" srcOrd="16" destOrd="0" presId="urn:microsoft.com/office/officeart/2005/8/layout/radial6"/>
    <dgm:cxn modelId="{5E91B054-B259-4969-BC67-8C0A2F30AF1B}" type="presParOf" srcId="{402F9F3F-CE1B-4F4C-B1B0-3C874D29FA31}" destId="{2FA42A21-40F8-496F-A5EF-3F3DE0C11F5B}" srcOrd="17" destOrd="0" presId="urn:microsoft.com/office/officeart/2005/8/layout/radial6"/>
    <dgm:cxn modelId="{E74FC0C5-CAD8-45CC-A934-F69E589E885D}" type="presParOf" srcId="{402F9F3F-CE1B-4F4C-B1B0-3C874D29FA31}" destId="{CD4FCCAF-EFF1-4743-8FBC-A600BC95AC22}" srcOrd="18" destOrd="0" presId="urn:microsoft.com/office/officeart/2005/8/layout/radial6"/>
    <dgm:cxn modelId="{36BFAD42-90FD-4271-9FC6-6E8B89961E57}" type="presParOf" srcId="{402F9F3F-CE1B-4F4C-B1B0-3C874D29FA31}" destId="{A82E284C-1F58-486E-A08C-8A938CFF4AD5}" srcOrd="19" destOrd="0" presId="urn:microsoft.com/office/officeart/2005/8/layout/radial6"/>
    <dgm:cxn modelId="{EEFD7FFB-87DA-4B63-A9D5-C4FD9D0A8CAE}" type="presParOf" srcId="{402F9F3F-CE1B-4F4C-B1B0-3C874D29FA31}" destId="{87E25327-88C3-48FD-9A43-74B788890E24}" srcOrd="20" destOrd="0" presId="urn:microsoft.com/office/officeart/2005/8/layout/radial6"/>
    <dgm:cxn modelId="{380873E7-0D54-439B-B3DD-A38BAC9984DE}" type="presParOf" srcId="{402F9F3F-CE1B-4F4C-B1B0-3C874D29FA31}" destId="{A4A04EFC-7707-41BC-9289-F888F0D951CA}" srcOrd="21" destOrd="0" presId="urn:microsoft.com/office/officeart/2005/8/layout/radial6"/>
    <dgm:cxn modelId="{FA8800A6-A6E3-401C-83BD-6554CEF35D7B}" type="presParOf" srcId="{402F9F3F-CE1B-4F4C-B1B0-3C874D29FA31}" destId="{98D0147D-8A00-4149-BC1A-D891F32F1943}" srcOrd="22" destOrd="0" presId="urn:microsoft.com/office/officeart/2005/8/layout/radial6"/>
    <dgm:cxn modelId="{FB0BB8F3-730E-455E-BE1F-D5F2270C64C4}" type="presParOf" srcId="{402F9F3F-CE1B-4F4C-B1B0-3C874D29FA31}" destId="{CFD6119A-60BB-4399-8309-0ED65BF61CBF}" srcOrd="23" destOrd="0" presId="urn:microsoft.com/office/officeart/2005/8/layout/radial6"/>
    <dgm:cxn modelId="{D5384EA5-1BAA-450E-A2F8-7FB6B876ADAC}" type="presParOf" srcId="{402F9F3F-CE1B-4F4C-B1B0-3C874D29FA31}" destId="{FF735A85-D853-4F69-8352-D9F561963A27}" srcOrd="24" destOrd="0" presId="urn:microsoft.com/office/officeart/2005/8/layout/radial6"/>
    <dgm:cxn modelId="{773A54D1-E100-498E-A9DA-A3FFB5BFDAF1}" type="presParOf" srcId="{402F9F3F-CE1B-4F4C-B1B0-3C874D29FA31}" destId="{2B9A4495-B773-47FF-B7CA-FF7DA6DB1C29}" srcOrd="25" destOrd="0" presId="urn:microsoft.com/office/officeart/2005/8/layout/radial6"/>
    <dgm:cxn modelId="{F3E7A284-3A0B-4E71-9893-B5D102B91F19}" type="presParOf" srcId="{402F9F3F-CE1B-4F4C-B1B0-3C874D29FA31}" destId="{3206007D-F79A-48E1-A40D-70C556B160E2}" srcOrd="26" destOrd="0" presId="urn:microsoft.com/office/officeart/2005/8/layout/radial6"/>
    <dgm:cxn modelId="{86728730-3F5A-4501-AF91-2F1E3107BB72}" type="presParOf" srcId="{402F9F3F-CE1B-4F4C-B1B0-3C874D29FA31}" destId="{4BC7328A-CA38-4CAB-A4C1-EFFD44405297}" srcOrd="27"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983670-7614-47FB-8C9C-B79D70B73CE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nb-NO"/>
        </a:p>
      </dgm:t>
    </dgm:pt>
    <dgm:pt modelId="{AD787822-2248-4407-8F26-11CE31E276BB}">
      <dgm:prSet/>
      <dgm:spPr/>
      <dgm:t>
        <a:bodyPr/>
        <a:lstStyle/>
        <a:p>
          <a:pPr rtl="0"/>
          <a:r>
            <a:rPr lang="nb-NO" b="1"/>
            <a:t>Kartlegging og vurderingsfasen</a:t>
          </a:r>
          <a:endParaRPr lang="nb-NO"/>
        </a:p>
      </dgm:t>
    </dgm:pt>
    <dgm:pt modelId="{1625885D-2293-44B9-9A6E-74768208D386}" type="parTrans" cxnId="{6AD06D05-01E8-485B-A7CE-09CE1A4D57A0}">
      <dgm:prSet/>
      <dgm:spPr/>
      <dgm:t>
        <a:bodyPr/>
        <a:lstStyle/>
        <a:p>
          <a:endParaRPr lang="nb-NO"/>
        </a:p>
      </dgm:t>
    </dgm:pt>
    <dgm:pt modelId="{B7A74A24-FC1C-4999-BDA1-A2A8ADC51430}" type="sibTrans" cxnId="{6AD06D05-01E8-485B-A7CE-09CE1A4D57A0}">
      <dgm:prSet/>
      <dgm:spPr/>
      <dgm:t>
        <a:bodyPr/>
        <a:lstStyle/>
        <a:p>
          <a:endParaRPr lang="nb-NO"/>
        </a:p>
      </dgm:t>
    </dgm:pt>
    <dgm:pt modelId="{5447DC67-A32F-4AC3-A756-705A4E0C7380}">
      <dgm:prSet/>
      <dgm:spPr/>
      <dgm:t>
        <a:bodyPr/>
        <a:lstStyle/>
        <a:p>
          <a:pPr rtl="0"/>
          <a:r>
            <a:rPr lang="nb-NO"/>
            <a:t>Tverrfaglig kartlegging av;</a:t>
          </a:r>
        </a:p>
      </dgm:t>
    </dgm:pt>
    <dgm:pt modelId="{E71F9BF1-03D8-494E-B359-81727D165577}" type="parTrans" cxnId="{C02718B1-B6D1-4840-88A9-B11AEFF02C53}">
      <dgm:prSet/>
      <dgm:spPr/>
      <dgm:t>
        <a:bodyPr/>
        <a:lstStyle/>
        <a:p>
          <a:endParaRPr lang="nb-NO"/>
        </a:p>
      </dgm:t>
    </dgm:pt>
    <dgm:pt modelId="{2CF2FF5F-A586-45D7-88D3-FDD905EE740D}" type="sibTrans" cxnId="{C02718B1-B6D1-4840-88A9-B11AEFF02C53}">
      <dgm:prSet/>
      <dgm:spPr/>
      <dgm:t>
        <a:bodyPr/>
        <a:lstStyle/>
        <a:p>
          <a:endParaRPr lang="nb-NO"/>
        </a:p>
      </dgm:t>
    </dgm:pt>
    <dgm:pt modelId="{D374A31C-B08C-4A79-8A63-E2723534B96F}">
      <dgm:prSet/>
      <dgm:spPr/>
      <dgm:t>
        <a:bodyPr/>
        <a:lstStyle/>
        <a:p>
          <a:pPr rtl="0"/>
          <a:r>
            <a:rPr lang="nb-NO"/>
            <a:t>- utfall og begrensninger</a:t>
          </a:r>
        </a:p>
      </dgm:t>
    </dgm:pt>
    <dgm:pt modelId="{9D248980-0B1C-453C-ADCD-D0D34E09546F}" type="parTrans" cxnId="{454BD7C5-9B76-456E-8B48-1FB6B594453D}">
      <dgm:prSet/>
      <dgm:spPr/>
      <dgm:t>
        <a:bodyPr/>
        <a:lstStyle/>
        <a:p>
          <a:endParaRPr lang="nb-NO"/>
        </a:p>
      </dgm:t>
    </dgm:pt>
    <dgm:pt modelId="{E4B62F8C-0C0A-4F23-90BB-580E101F60D7}" type="sibTrans" cxnId="{454BD7C5-9B76-456E-8B48-1FB6B594453D}">
      <dgm:prSet/>
      <dgm:spPr/>
      <dgm:t>
        <a:bodyPr/>
        <a:lstStyle/>
        <a:p>
          <a:endParaRPr lang="nb-NO"/>
        </a:p>
      </dgm:t>
    </dgm:pt>
    <dgm:pt modelId="{B86DC051-0C54-4EA2-A549-D5863C77D010}">
      <dgm:prSet/>
      <dgm:spPr/>
      <dgm:t>
        <a:bodyPr/>
        <a:lstStyle/>
        <a:p>
          <a:pPr rtl="0"/>
          <a:r>
            <a:rPr lang="nb-NO"/>
            <a:t>- ressurser og muligheter</a:t>
          </a:r>
        </a:p>
      </dgm:t>
    </dgm:pt>
    <dgm:pt modelId="{3F89EECE-7D38-464A-9F87-532FB4B6EB3E}" type="parTrans" cxnId="{0EB32235-19D4-45B3-902A-2BA51F349319}">
      <dgm:prSet/>
      <dgm:spPr/>
      <dgm:t>
        <a:bodyPr/>
        <a:lstStyle/>
        <a:p>
          <a:endParaRPr lang="nb-NO"/>
        </a:p>
      </dgm:t>
    </dgm:pt>
    <dgm:pt modelId="{E6CFF3E8-63A3-458C-A6FC-364579487799}" type="sibTrans" cxnId="{0EB32235-19D4-45B3-902A-2BA51F349319}">
      <dgm:prSet/>
      <dgm:spPr/>
      <dgm:t>
        <a:bodyPr/>
        <a:lstStyle/>
        <a:p>
          <a:endParaRPr lang="nb-NO"/>
        </a:p>
      </dgm:t>
    </dgm:pt>
    <dgm:pt modelId="{E4BB516C-1D3D-4134-85C8-BE51E3ADEDA7}">
      <dgm:prSet/>
      <dgm:spPr/>
      <dgm:t>
        <a:bodyPr/>
        <a:lstStyle/>
        <a:p>
          <a:pPr rtl="0"/>
          <a:r>
            <a:rPr lang="nb-NO"/>
            <a:t>Oppretter tverrfaglig rehabiliteringsplan (målplan)</a:t>
          </a:r>
        </a:p>
      </dgm:t>
    </dgm:pt>
    <dgm:pt modelId="{8E6C29FF-E503-4E0D-9482-163E2AAE05BF}" type="parTrans" cxnId="{9E63CC6D-0677-4FC9-AA9A-E8154C74581B}">
      <dgm:prSet/>
      <dgm:spPr/>
      <dgm:t>
        <a:bodyPr/>
        <a:lstStyle/>
        <a:p>
          <a:endParaRPr lang="nb-NO"/>
        </a:p>
      </dgm:t>
    </dgm:pt>
    <dgm:pt modelId="{7F568FD3-F022-4A5A-8AB7-A2A37BD3A0DC}" type="sibTrans" cxnId="{9E63CC6D-0677-4FC9-AA9A-E8154C74581B}">
      <dgm:prSet/>
      <dgm:spPr/>
      <dgm:t>
        <a:bodyPr/>
        <a:lstStyle/>
        <a:p>
          <a:endParaRPr lang="nb-NO"/>
        </a:p>
      </dgm:t>
    </dgm:pt>
    <dgm:pt modelId="{34C10A17-360A-4E9C-A93B-E2C5E1BD477F}">
      <dgm:prSet/>
      <dgm:spPr/>
      <dgm:t>
        <a:bodyPr/>
        <a:lstStyle/>
        <a:p>
          <a:pPr rtl="0"/>
          <a:endParaRPr lang="nb-NO"/>
        </a:p>
      </dgm:t>
    </dgm:pt>
    <dgm:pt modelId="{EDF8B970-54ED-4527-952F-95522111BCC4}" type="parTrans" cxnId="{FB814A77-710F-49D5-AA21-70F61935EF4E}">
      <dgm:prSet/>
      <dgm:spPr/>
      <dgm:t>
        <a:bodyPr/>
        <a:lstStyle/>
        <a:p>
          <a:endParaRPr lang="nb-NO"/>
        </a:p>
      </dgm:t>
    </dgm:pt>
    <dgm:pt modelId="{EB967C75-A06C-4BCC-A46E-7FB2BD38A450}" type="sibTrans" cxnId="{FB814A77-710F-49D5-AA21-70F61935EF4E}">
      <dgm:prSet/>
      <dgm:spPr/>
      <dgm:t>
        <a:bodyPr/>
        <a:lstStyle/>
        <a:p>
          <a:endParaRPr lang="nb-NO"/>
        </a:p>
      </dgm:t>
    </dgm:pt>
    <dgm:pt modelId="{069A61EF-A937-438E-9B11-22164D676965}">
      <dgm:prSet/>
      <dgm:spPr/>
      <dgm:t>
        <a:bodyPr/>
        <a:lstStyle/>
        <a:p>
          <a:pPr rtl="0"/>
          <a:r>
            <a:rPr lang="nb-NO" b="1"/>
            <a:t>Aktiv rehabiliteringsfase</a:t>
          </a:r>
          <a:endParaRPr lang="nb-NO"/>
        </a:p>
      </dgm:t>
    </dgm:pt>
    <dgm:pt modelId="{5BE80BE4-F1BD-4FC6-8515-53E52D61F6CF}" type="parTrans" cxnId="{96C7F7BD-22E8-4F84-AA82-C4CA1A1876B0}">
      <dgm:prSet/>
      <dgm:spPr/>
      <dgm:t>
        <a:bodyPr/>
        <a:lstStyle/>
        <a:p>
          <a:endParaRPr lang="nb-NO"/>
        </a:p>
      </dgm:t>
    </dgm:pt>
    <dgm:pt modelId="{87988B07-86AB-4309-B2A8-04BB6E83DB62}" type="sibTrans" cxnId="{96C7F7BD-22E8-4F84-AA82-C4CA1A1876B0}">
      <dgm:prSet/>
      <dgm:spPr/>
      <dgm:t>
        <a:bodyPr/>
        <a:lstStyle/>
        <a:p>
          <a:endParaRPr lang="nb-NO"/>
        </a:p>
      </dgm:t>
    </dgm:pt>
    <dgm:pt modelId="{0C4E434C-6BA8-4030-9BCA-0A04331496BF}">
      <dgm:prSet/>
      <dgm:spPr/>
      <dgm:t>
        <a:bodyPr/>
        <a:lstStyle/>
        <a:p>
          <a:pPr rtl="0"/>
          <a:r>
            <a:rPr lang="nb-NO"/>
            <a:t>Målmøter med konkrete mål og tiltak</a:t>
          </a:r>
        </a:p>
      </dgm:t>
    </dgm:pt>
    <dgm:pt modelId="{3320BB5C-8791-4936-8CB5-4E26826C212C}" type="parTrans" cxnId="{6234D0AE-7078-494A-BB96-F82F3F334C23}">
      <dgm:prSet/>
      <dgm:spPr/>
      <dgm:t>
        <a:bodyPr/>
        <a:lstStyle/>
        <a:p>
          <a:endParaRPr lang="nb-NO"/>
        </a:p>
      </dgm:t>
    </dgm:pt>
    <dgm:pt modelId="{F6F450CF-C475-459B-A7BA-4DE73513AB0C}" type="sibTrans" cxnId="{6234D0AE-7078-494A-BB96-F82F3F334C23}">
      <dgm:prSet/>
      <dgm:spPr/>
      <dgm:t>
        <a:bodyPr/>
        <a:lstStyle/>
        <a:p>
          <a:endParaRPr lang="nb-NO"/>
        </a:p>
      </dgm:t>
    </dgm:pt>
    <dgm:pt modelId="{C5EE7FB8-D396-4B7A-83A0-6FE270D0DC45}">
      <dgm:prSet/>
      <dgm:spPr/>
      <dgm:t>
        <a:bodyPr/>
        <a:lstStyle/>
        <a:p>
          <a:pPr rtl="0"/>
          <a:r>
            <a:rPr lang="nb-NO"/>
            <a:t>Evaluering av mål + nye mål</a:t>
          </a:r>
        </a:p>
      </dgm:t>
    </dgm:pt>
    <dgm:pt modelId="{0BD8125E-27FD-4C73-96FF-E405FB1F84D2}" type="parTrans" cxnId="{84B237F5-FAD7-4B1B-8DB6-B2824920A2E0}">
      <dgm:prSet/>
      <dgm:spPr/>
      <dgm:t>
        <a:bodyPr/>
        <a:lstStyle/>
        <a:p>
          <a:endParaRPr lang="nb-NO"/>
        </a:p>
      </dgm:t>
    </dgm:pt>
    <dgm:pt modelId="{FE166E75-9DC8-450F-A6DD-8A006075BAD2}" type="sibTrans" cxnId="{84B237F5-FAD7-4B1B-8DB6-B2824920A2E0}">
      <dgm:prSet/>
      <dgm:spPr/>
      <dgm:t>
        <a:bodyPr/>
        <a:lstStyle/>
        <a:p>
          <a:endParaRPr lang="nb-NO"/>
        </a:p>
      </dgm:t>
    </dgm:pt>
    <dgm:pt modelId="{FBED5BD4-9741-41C9-B772-B2822D5A8ADC}">
      <dgm:prSet/>
      <dgm:spPr/>
      <dgm:t>
        <a:bodyPr/>
        <a:lstStyle/>
        <a:p>
          <a:pPr rtl="0"/>
          <a:r>
            <a:rPr lang="nb-NO"/>
            <a:t>Starte samarbeid med oppfølgende instans</a:t>
          </a:r>
        </a:p>
      </dgm:t>
    </dgm:pt>
    <dgm:pt modelId="{9CD399CD-679C-422C-B076-18648FC567CD}" type="parTrans" cxnId="{CFF9BC07-CC9D-4874-B0B1-103DED6F048B}">
      <dgm:prSet/>
      <dgm:spPr/>
      <dgm:t>
        <a:bodyPr/>
        <a:lstStyle/>
        <a:p>
          <a:endParaRPr lang="nb-NO"/>
        </a:p>
      </dgm:t>
    </dgm:pt>
    <dgm:pt modelId="{8E1504E0-D7BE-43C8-A2CA-89BCBD3B4AEA}" type="sibTrans" cxnId="{CFF9BC07-CC9D-4874-B0B1-103DED6F048B}">
      <dgm:prSet/>
      <dgm:spPr/>
      <dgm:t>
        <a:bodyPr/>
        <a:lstStyle/>
        <a:p>
          <a:endParaRPr lang="nb-NO"/>
        </a:p>
      </dgm:t>
    </dgm:pt>
    <dgm:pt modelId="{688E56BC-F56F-4AA4-9F00-4866227EDEA4}">
      <dgm:prSet/>
      <dgm:spPr/>
      <dgm:t>
        <a:bodyPr/>
        <a:lstStyle/>
        <a:p>
          <a:pPr rtl="0"/>
          <a:r>
            <a:rPr lang="nb-NO" b="1"/>
            <a:t>Avslutningsfaser</a:t>
          </a:r>
          <a:endParaRPr lang="nb-NO"/>
        </a:p>
      </dgm:t>
    </dgm:pt>
    <dgm:pt modelId="{3059C637-F953-401A-8056-C6E265C141BC}" type="parTrans" cxnId="{2FC23935-D480-46E8-90E9-D9F13F45ACDD}">
      <dgm:prSet/>
      <dgm:spPr/>
      <dgm:t>
        <a:bodyPr/>
        <a:lstStyle/>
        <a:p>
          <a:endParaRPr lang="nb-NO"/>
        </a:p>
      </dgm:t>
    </dgm:pt>
    <dgm:pt modelId="{633150AE-720D-42D5-862C-57734A76819E}" type="sibTrans" cxnId="{2FC23935-D480-46E8-90E9-D9F13F45ACDD}">
      <dgm:prSet/>
      <dgm:spPr/>
      <dgm:t>
        <a:bodyPr/>
        <a:lstStyle/>
        <a:p>
          <a:endParaRPr lang="nb-NO"/>
        </a:p>
      </dgm:t>
    </dgm:pt>
    <dgm:pt modelId="{AB612842-FEB5-4240-8114-2F7BFDE1AF65}">
      <dgm:prSet/>
      <dgm:spPr/>
      <dgm:t>
        <a:bodyPr/>
        <a:lstStyle/>
        <a:p>
          <a:pPr rtl="0"/>
          <a:r>
            <a:rPr lang="nb-NO"/>
            <a:t>Konkretiserer videre anbefalt oppfølging og trening</a:t>
          </a:r>
        </a:p>
      </dgm:t>
    </dgm:pt>
    <dgm:pt modelId="{5CB37B1A-A967-4805-8C21-E02C0205B871}" type="parTrans" cxnId="{3A6A3541-5A28-4108-BF54-B28B7D125467}">
      <dgm:prSet/>
      <dgm:spPr/>
      <dgm:t>
        <a:bodyPr/>
        <a:lstStyle/>
        <a:p>
          <a:endParaRPr lang="nb-NO"/>
        </a:p>
      </dgm:t>
    </dgm:pt>
    <dgm:pt modelId="{2F3A984D-31A6-4E5A-8EA1-B66DB6951C30}" type="sibTrans" cxnId="{3A6A3541-5A28-4108-BF54-B28B7D125467}">
      <dgm:prSet/>
      <dgm:spPr/>
      <dgm:t>
        <a:bodyPr/>
        <a:lstStyle/>
        <a:p>
          <a:endParaRPr lang="nb-NO"/>
        </a:p>
      </dgm:t>
    </dgm:pt>
    <dgm:pt modelId="{00881EAD-B8B0-43FF-84DD-2830C623DCD0}">
      <dgm:prSet/>
      <dgm:spPr/>
      <dgm:t>
        <a:bodyPr/>
        <a:lstStyle/>
        <a:p>
          <a:pPr rtl="0"/>
          <a:r>
            <a:rPr lang="nb-NO"/>
            <a:t>Overføring samarbeid med oppfølgende instans</a:t>
          </a:r>
        </a:p>
      </dgm:t>
    </dgm:pt>
    <dgm:pt modelId="{18AD934F-DA4F-44FD-B9C5-15FD4A392762}" type="parTrans" cxnId="{1D7BE19A-7B26-49AD-942E-FF04402E5253}">
      <dgm:prSet/>
      <dgm:spPr/>
      <dgm:t>
        <a:bodyPr/>
        <a:lstStyle/>
        <a:p>
          <a:endParaRPr lang="nb-NO"/>
        </a:p>
      </dgm:t>
    </dgm:pt>
    <dgm:pt modelId="{B6808AC5-12C7-43EB-B16A-F653242843A1}" type="sibTrans" cxnId="{1D7BE19A-7B26-49AD-942E-FF04402E5253}">
      <dgm:prSet/>
      <dgm:spPr/>
      <dgm:t>
        <a:bodyPr/>
        <a:lstStyle/>
        <a:p>
          <a:endParaRPr lang="nb-NO"/>
        </a:p>
      </dgm:t>
    </dgm:pt>
    <dgm:pt modelId="{2132CA82-2EB7-4CEF-94D2-A0275BCAE99E}">
      <dgm:prSet/>
      <dgm:spPr/>
      <dgm:t>
        <a:bodyPr/>
        <a:lstStyle/>
        <a:p>
          <a:pPr rtl="0"/>
          <a:endParaRPr lang="nb-NO"/>
        </a:p>
      </dgm:t>
    </dgm:pt>
    <dgm:pt modelId="{9D8A5D36-124C-4A83-A211-E43C9E94F16D}" type="parTrans" cxnId="{11C96E3B-578E-4778-807B-A7E0A27F11B9}">
      <dgm:prSet/>
      <dgm:spPr/>
      <dgm:t>
        <a:bodyPr/>
        <a:lstStyle/>
        <a:p>
          <a:endParaRPr lang="nb-NO"/>
        </a:p>
      </dgm:t>
    </dgm:pt>
    <dgm:pt modelId="{BE05F784-26CD-4C90-BF7C-4AB2A673158C}" type="sibTrans" cxnId="{11C96E3B-578E-4778-807B-A7E0A27F11B9}">
      <dgm:prSet/>
      <dgm:spPr/>
      <dgm:t>
        <a:bodyPr/>
        <a:lstStyle/>
        <a:p>
          <a:endParaRPr lang="nb-NO"/>
        </a:p>
      </dgm:t>
    </dgm:pt>
    <dgm:pt modelId="{A5FCB703-0229-4523-98A9-D8E3BE0A6244}" type="pres">
      <dgm:prSet presAssocID="{0B983670-7614-47FB-8C9C-B79D70B73CE8}" presName="Name0" presStyleCnt="0">
        <dgm:presLayoutVars>
          <dgm:dir/>
          <dgm:animLvl val="lvl"/>
          <dgm:resizeHandles val="exact"/>
        </dgm:presLayoutVars>
      </dgm:prSet>
      <dgm:spPr/>
    </dgm:pt>
    <dgm:pt modelId="{100243E8-F2B2-4160-9944-01E2158E98D1}" type="pres">
      <dgm:prSet presAssocID="{AD787822-2248-4407-8F26-11CE31E276BB}" presName="linNode" presStyleCnt="0"/>
      <dgm:spPr/>
    </dgm:pt>
    <dgm:pt modelId="{32014E3B-FE3E-4CC7-A204-19911CC82135}" type="pres">
      <dgm:prSet presAssocID="{AD787822-2248-4407-8F26-11CE31E276BB}" presName="parentText" presStyleLbl="node1" presStyleIdx="0" presStyleCnt="3" custScaleY="70298">
        <dgm:presLayoutVars>
          <dgm:chMax val="1"/>
          <dgm:bulletEnabled val="1"/>
        </dgm:presLayoutVars>
      </dgm:prSet>
      <dgm:spPr/>
    </dgm:pt>
    <dgm:pt modelId="{EB3D6D92-7E3C-46CA-BDAE-3B8CDEE575E7}" type="pres">
      <dgm:prSet presAssocID="{AD787822-2248-4407-8F26-11CE31E276BB}" presName="descendantText" presStyleLbl="alignAccFollowNode1" presStyleIdx="0" presStyleCnt="3">
        <dgm:presLayoutVars>
          <dgm:bulletEnabled val="1"/>
        </dgm:presLayoutVars>
      </dgm:prSet>
      <dgm:spPr/>
    </dgm:pt>
    <dgm:pt modelId="{9B24D8F8-68B0-49CB-B802-A1C6F37774B3}" type="pres">
      <dgm:prSet presAssocID="{B7A74A24-FC1C-4999-BDA1-A2A8ADC51430}" presName="sp" presStyleCnt="0"/>
      <dgm:spPr/>
    </dgm:pt>
    <dgm:pt modelId="{9C471494-6605-4B7F-8AA3-E04A7856876E}" type="pres">
      <dgm:prSet presAssocID="{069A61EF-A937-438E-9B11-22164D676965}" presName="linNode" presStyleCnt="0"/>
      <dgm:spPr/>
    </dgm:pt>
    <dgm:pt modelId="{65D76301-6080-43EF-8BD0-D502CEFE7023}" type="pres">
      <dgm:prSet presAssocID="{069A61EF-A937-438E-9B11-22164D676965}" presName="parentText" presStyleLbl="node1" presStyleIdx="1" presStyleCnt="3" custScaleY="71356">
        <dgm:presLayoutVars>
          <dgm:chMax val="1"/>
          <dgm:bulletEnabled val="1"/>
        </dgm:presLayoutVars>
      </dgm:prSet>
      <dgm:spPr/>
    </dgm:pt>
    <dgm:pt modelId="{FB8EED19-75B5-4FC2-A49E-D9E52DAE668E}" type="pres">
      <dgm:prSet presAssocID="{069A61EF-A937-438E-9B11-22164D676965}" presName="descendantText" presStyleLbl="alignAccFollowNode1" presStyleIdx="1" presStyleCnt="3">
        <dgm:presLayoutVars>
          <dgm:bulletEnabled val="1"/>
        </dgm:presLayoutVars>
      </dgm:prSet>
      <dgm:spPr/>
    </dgm:pt>
    <dgm:pt modelId="{CF88714B-74CF-4E0E-808E-1F76CAE9679B}" type="pres">
      <dgm:prSet presAssocID="{87988B07-86AB-4309-B2A8-04BB6E83DB62}" presName="sp" presStyleCnt="0"/>
      <dgm:spPr/>
    </dgm:pt>
    <dgm:pt modelId="{316D3FC4-46D0-4EE9-B3DA-F4DAABC8365E}" type="pres">
      <dgm:prSet presAssocID="{688E56BC-F56F-4AA4-9F00-4866227EDEA4}" presName="linNode" presStyleCnt="0"/>
      <dgm:spPr/>
    </dgm:pt>
    <dgm:pt modelId="{3F1D815B-C15C-4D54-96FB-43EE82706E83}" type="pres">
      <dgm:prSet presAssocID="{688E56BC-F56F-4AA4-9F00-4866227EDEA4}" presName="parentText" presStyleLbl="node1" presStyleIdx="2" presStyleCnt="3" custScaleY="68554">
        <dgm:presLayoutVars>
          <dgm:chMax val="1"/>
          <dgm:bulletEnabled val="1"/>
        </dgm:presLayoutVars>
      </dgm:prSet>
      <dgm:spPr/>
    </dgm:pt>
    <dgm:pt modelId="{6B7408E8-6F35-4941-9346-1C927B95635D}" type="pres">
      <dgm:prSet presAssocID="{688E56BC-F56F-4AA4-9F00-4866227EDEA4}" presName="descendantText" presStyleLbl="alignAccFollowNode1" presStyleIdx="2" presStyleCnt="3">
        <dgm:presLayoutVars>
          <dgm:bulletEnabled val="1"/>
        </dgm:presLayoutVars>
      </dgm:prSet>
      <dgm:spPr/>
    </dgm:pt>
  </dgm:ptLst>
  <dgm:cxnLst>
    <dgm:cxn modelId="{6AD06D05-01E8-485B-A7CE-09CE1A4D57A0}" srcId="{0B983670-7614-47FB-8C9C-B79D70B73CE8}" destId="{AD787822-2248-4407-8F26-11CE31E276BB}" srcOrd="0" destOrd="0" parTransId="{1625885D-2293-44B9-9A6E-74768208D386}" sibTransId="{B7A74A24-FC1C-4999-BDA1-A2A8ADC51430}"/>
    <dgm:cxn modelId="{CFF9BC07-CC9D-4874-B0B1-103DED6F048B}" srcId="{069A61EF-A937-438E-9B11-22164D676965}" destId="{FBED5BD4-9741-41C9-B772-B2822D5A8ADC}" srcOrd="2" destOrd="0" parTransId="{9CD399CD-679C-422C-B076-18648FC567CD}" sibTransId="{8E1504E0-D7BE-43C8-A2CA-89BCBD3B4AEA}"/>
    <dgm:cxn modelId="{9D816608-90FD-40D2-BD69-91BDC1A7F751}" type="presOf" srcId="{C5EE7FB8-D396-4B7A-83A0-6FE270D0DC45}" destId="{FB8EED19-75B5-4FC2-A49E-D9E52DAE668E}" srcOrd="0" destOrd="1" presId="urn:microsoft.com/office/officeart/2005/8/layout/vList5"/>
    <dgm:cxn modelId="{68F68F14-834E-4467-8B38-25CDCF4B2EDB}" type="presOf" srcId="{00881EAD-B8B0-43FF-84DD-2830C623DCD0}" destId="{6B7408E8-6F35-4941-9346-1C927B95635D}" srcOrd="0" destOrd="1" presId="urn:microsoft.com/office/officeart/2005/8/layout/vList5"/>
    <dgm:cxn modelId="{0EB32235-19D4-45B3-902A-2BA51F349319}" srcId="{5447DC67-A32F-4AC3-A756-705A4E0C7380}" destId="{B86DC051-0C54-4EA2-A549-D5863C77D010}" srcOrd="1" destOrd="0" parTransId="{3F89EECE-7D38-464A-9F87-532FB4B6EB3E}" sibTransId="{E6CFF3E8-63A3-458C-A6FC-364579487799}"/>
    <dgm:cxn modelId="{2FC23935-D480-46E8-90E9-D9F13F45ACDD}" srcId="{0B983670-7614-47FB-8C9C-B79D70B73CE8}" destId="{688E56BC-F56F-4AA4-9F00-4866227EDEA4}" srcOrd="2" destOrd="0" parTransId="{3059C637-F953-401A-8056-C6E265C141BC}" sibTransId="{633150AE-720D-42D5-862C-57734A76819E}"/>
    <dgm:cxn modelId="{EE783D36-49D9-473C-86EA-EF8B7BEF64DB}" type="presOf" srcId="{AD787822-2248-4407-8F26-11CE31E276BB}" destId="{32014E3B-FE3E-4CC7-A204-19911CC82135}" srcOrd="0" destOrd="0" presId="urn:microsoft.com/office/officeart/2005/8/layout/vList5"/>
    <dgm:cxn modelId="{11C96E3B-578E-4778-807B-A7E0A27F11B9}" srcId="{688E56BC-F56F-4AA4-9F00-4866227EDEA4}" destId="{2132CA82-2EB7-4CEF-94D2-A0275BCAE99E}" srcOrd="2" destOrd="0" parTransId="{9D8A5D36-124C-4A83-A211-E43C9E94F16D}" sibTransId="{BE05F784-26CD-4C90-BF7C-4AB2A673158C}"/>
    <dgm:cxn modelId="{3A6A3541-5A28-4108-BF54-B28B7D125467}" srcId="{688E56BC-F56F-4AA4-9F00-4866227EDEA4}" destId="{AB612842-FEB5-4240-8114-2F7BFDE1AF65}" srcOrd="0" destOrd="0" parTransId="{5CB37B1A-A967-4805-8C21-E02C0205B871}" sibTransId="{2F3A984D-31A6-4E5A-8EA1-B66DB6951C30}"/>
    <dgm:cxn modelId="{83D88941-9365-4B2D-AA2E-3DB0E1761E0D}" type="presOf" srcId="{E4BB516C-1D3D-4134-85C8-BE51E3ADEDA7}" destId="{EB3D6D92-7E3C-46CA-BDAE-3B8CDEE575E7}" srcOrd="0" destOrd="3" presId="urn:microsoft.com/office/officeart/2005/8/layout/vList5"/>
    <dgm:cxn modelId="{8D770C6C-8579-43FB-B0D7-C521CD89A380}" type="presOf" srcId="{FBED5BD4-9741-41C9-B772-B2822D5A8ADC}" destId="{FB8EED19-75B5-4FC2-A49E-D9E52DAE668E}" srcOrd="0" destOrd="2" presId="urn:microsoft.com/office/officeart/2005/8/layout/vList5"/>
    <dgm:cxn modelId="{9E63CC6D-0677-4FC9-AA9A-E8154C74581B}" srcId="{AD787822-2248-4407-8F26-11CE31E276BB}" destId="{E4BB516C-1D3D-4134-85C8-BE51E3ADEDA7}" srcOrd="1" destOrd="0" parTransId="{8E6C29FF-E503-4E0D-9482-163E2AAE05BF}" sibTransId="{7F568FD3-F022-4A5A-8AB7-A2A37BD3A0DC}"/>
    <dgm:cxn modelId="{78C9C154-9C9A-412F-B08D-92402BBFAB9D}" type="presOf" srcId="{0C4E434C-6BA8-4030-9BCA-0A04331496BF}" destId="{FB8EED19-75B5-4FC2-A49E-D9E52DAE668E}" srcOrd="0" destOrd="0" presId="urn:microsoft.com/office/officeart/2005/8/layout/vList5"/>
    <dgm:cxn modelId="{856B9776-B9BC-4056-B295-E90AC6D55759}" type="presOf" srcId="{B86DC051-0C54-4EA2-A549-D5863C77D010}" destId="{EB3D6D92-7E3C-46CA-BDAE-3B8CDEE575E7}" srcOrd="0" destOrd="2" presId="urn:microsoft.com/office/officeart/2005/8/layout/vList5"/>
    <dgm:cxn modelId="{FB814A77-710F-49D5-AA21-70F61935EF4E}" srcId="{AD787822-2248-4407-8F26-11CE31E276BB}" destId="{34C10A17-360A-4E9C-A93B-E2C5E1BD477F}" srcOrd="2" destOrd="0" parTransId="{EDF8B970-54ED-4527-952F-95522111BCC4}" sibTransId="{EB967C75-A06C-4BCC-A46E-7FB2BD38A450}"/>
    <dgm:cxn modelId="{F597D957-5958-4F82-A8FE-4CD24E9F8748}" type="presOf" srcId="{AB612842-FEB5-4240-8114-2F7BFDE1AF65}" destId="{6B7408E8-6F35-4941-9346-1C927B95635D}" srcOrd="0" destOrd="0" presId="urn:microsoft.com/office/officeart/2005/8/layout/vList5"/>
    <dgm:cxn modelId="{17670278-7DF6-4B61-9C4C-3618E4572D89}" type="presOf" srcId="{688E56BC-F56F-4AA4-9F00-4866227EDEA4}" destId="{3F1D815B-C15C-4D54-96FB-43EE82706E83}" srcOrd="0" destOrd="0" presId="urn:microsoft.com/office/officeart/2005/8/layout/vList5"/>
    <dgm:cxn modelId="{5FF98F88-FE4B-4195-90FE-4B2863904264}" type="presOf" srcId="{34C10A17-360A-4E9C-A93B-E2C5E1BD477F}" destId="{EB3D6D92-7E3C-46CA-BDAE-3B8CDEE575E7}" srcOrd="0" destOrd="4" presId="urn:microsoft.com/office/officeart/2005/8/layout/vList5"/>
    <dgm:cxn modelId="{FF9EB38C-09EB-4B72-96C4-1FD726C5CDE4}" type="presOf" srcId="{0B983670-7614-47FB-8C9C-B79D70B73CE8}" destId="{A5FCB703-0229-4523-98A9-D8E3BE0A6244}" srcOrd="0" destOrd="0" presId="urn:microsoft.com/office/officeart/2005/8/layout/vList5"/>
    <dgm:cxn modelId="{1D7BE19A-7B26-49AD-942E-FF04402E5253}" srcId="{688E56BC-F56F-4AA4-9F00-4866227EDEA4}" destId="{00881EAD-B8B0-43FF-84DD-2830C623DCD0}" srcOrd="1" destOrd="0" parTransId="{18AD934F-DA4F-44FD-B9C5-15FD4A392762}" sibTransId="{B6808AC5-12C7-43EB-B16A-F653242843A1}"/>
    <dgm:cxn modelId="{CDF385A2-C680-4B03-8713-36AF07D6817A}" type="presOf" srcId="{069A61EF-A937-438E-9B11-22164D676965}" destId="{65D76301-6080-43EF-8BD0-D502CEFE7023}" srcOrd="0" destOrd="0" presId="urn:microsoft.com/office/officeart/2005/8/layout/vList5"/>
    <dgm:cxn modelId="{2FFDE7A5-8892-469C-85D2-F63E3AD93767}" type="presOf" srcId="{5447DC67-A32F-4AC3-A756-705A4E0C7380}" destId="{EB3D6D92-7E3C-46CA-BDAE-3B8CDEE575E7}" srcOrd="0" destOrd="0" presId="urn:microsoft.com/office/officeart/2005/8/layout/vList5"/>
    <dgm:cxn modelId="{6234D0AE-7078-494A-BB96-F82F3F334C23}" srcId="{069A61EF-A937-438E-9B11-22164D676965}" destId="{0C4E434C-6BA8-4030-9BCA-0A04331496BF}" srcOrd="0" destOrd="0" parTransId="{3320BB5C-8791-4936-8CB5-4E26826C212C}" sibTransId="{F6F450CF-C475-459B-A7BA-4DE73513AB0C}"/>
    <dgm:cxn modelId="{C02718B1-B6D1-4840-88A9-B11AEFF02C53}" srcId="{AD787822-2248-4407-8F26-11CE31E276BB}" destId="{5447DC67-A32F-4AC3-A756-705A4E0C7380}" srcOrd="0" destOrd="0" parTransId="{E71F9BF1-03D8-494E-B359-81727D165577}" sibTransId="{2CF2FF5F-A586-45D7-88D3-FDD905EE740D}"/>
    <dgm:cxn modelId="{96C7F7BD-22E8-4F84-AA82-C4CA1A1876B0}" srcId="{0B983670-7614-47FB-8C9C-B79D70B73CE8}" destId="{069A61EF-A937-438E-9B11-22164D676965}" srcOrd="1" destOrd="0" parTransId="{5BE80BE4-F1BD-4FC6-8515-53E52D61F6CF}" sibTransId="{87988B07-86AB-4309-B2A8-04BB6E83DB62}"/>
    <dgm:cxn modelId="{454BD7C5-9B76-456E-8B48-1FB6B594453D}" srcId="{5447DC67-A32F-4AC3-A756-705A4E0C7380}" destId="{D374A31C-B08C-4A79-8A63-E2723534B96F}" srcOrd="0" destOrd="0" parTransId="{9D248980-0B1C-453C-ADCD-D0D34E09546F}" sibTransId="{E4B62F8C-0C0A-4F23-90BB-580E101F60D7}"/>
    <dgm:cxn modelId="{2F8664D1-1AFE-4D57-9400-CF740557997F}" type="presOf" srcId="{D374A31C-B08C-4A79-8A63-E2723534B96F}" destId="{EB3D6D92-7E3C-46CA-BDAE-3B8CDEE575E7}" srcOrd="0" destOrd="1" presId="urn:microsoft.com/office/officeart/2005/8/layout/vList5"/>
    <dgm:cxn modelId="{0E5151D3-C9EB-41F6-BF7D-61B456F69486}" type="presOf" srcId="{2132CA82-2EB7-4CEF-94D2-A0275BCAE99E}" destId="{6B7408E8-6F35-4941-9346-1C927B95635D}" srcOrd="0" destOrd="2" presId="urn:microsoft.com/office/officeart/2005/8/layout/vList5"/>
    <dgm:cxn modelId="{84B237F5-FAD7-4B1B-8DB6-B2824920A2E0}" srcId="{069A61EF-A937-438E-9B11-22164D676965}" destId="{C5EE7FB8-D396-4B7A-83A0-6FE270D0DC45}" srcOrd="1" destOrd="0" parTransId="{0BD8125E-27FD-4C73-96FF-E405FB1F84D2}" sibTransId="{FE166E75-9DC8-450F-A6DD-8A006075BAD2}"/>
    <dgm:cxn modelId="{23C3F032-083B-4214-8E89-A1BF0B7BF3EF}" type="presParOf" srcId="{A5FCB703-0229-4523-98A9-D8E3BE0A6244}" destId="{100243E8-F2B2-4160-9944-01E2158E98D1}" srcOrd="0" destOrd="0" presId="urn:microsoft.com/office/officeart/2005/8/layout/vList5"/>
    <dgm:cxn modelId="{199BCBBB-44A1-4C0F-B8F6-4AC58B549756}" type="presParOf" srcId="{100243E8-F2B2-4160-9944-01E2158E98D1}" destId="{32014E3B-FE3E-4CC7-A204-19911CC82135}" srcOrd="0" destOrd="0" presId="urn:microsoft.com/office/officeart/2005/8/layout/vList5"/>
    <dgm:cxn modelId="{5CC10F4F-BB2B-4162-80EA-0993278C7B64}" type="presParOf" srcId="{100243E8-F2B2-4160-9944-01E2158E98D1}" destId="{EB3D6D92-7E3C-46CA-BDAE-3B8CDEE575E7}" srcOrd="1" destOrd="0" presId="urn:microsoft.com/office/officeart/2005/8/layout/vList5"/>
    <dgm:cxn modelId="{28CD69F4-0CB2-4CC8-AB4E-FC7BB831A17D}" type="presParOf" srcId="{A5FCB703-0229-4523-98A9-D8E3BE0A6244}" destId="{9B24D8F8-68B0-49CB-B802-A1C6F37774B3}" srcOrd="1" destOrd="0" presId="urn:microsoft.com/office/officeart/2005/8/layout/vList5"/>
    <dgm:cxn modelId="{3E55A6A1-200D-4434-BD01-00FB86868B11}" type="presParOf" srcId="{A5FCB703-0229-4523-98A9-D8E3BE0A6244}" destId="{9C471494-6605-4B7F-8AA3-E04A7856876E}" srcOrd="2" destOrd="0" presId="urn:microsoft.com/office/officeart/2005/8/layout/vList5"/>
    <dgm:cxn modelId="{FC110E41-5CA1-429C-9202-F95A2F764613}" type="presParOf" srcId="{9C471494-6605-4B7F-8AA3-E04A7856876E}" destId="{65D76301-6080-43EF-8BD0-D502CEFE7023}" srcOrd="0" destOrd="0" presId="urn:microsoft.com/office/officeart/2005/8/layout/vList5"/>
    <dgm:cxn modelId="{A5528214-C915-4203-90E1-65A897DFDEED}" type="presParOf" srcId="{9C471494-6605-4B7F-8AA3-E04A7856876E}" destId="{FB8EED19-75B5-4FC2-A49E-D9E52DAE668E}" srcOrd="1" destOrd="0" presId="urn:microsoft.com/office/officeart/2005/8/layout/vList5"/>
    <dgm:cxn modelId="{678490E7-F1DC-41F0-B5FF-73D157D976BF}" type="presParOf" srcId="{A5FCB703-0229-4523-98A9-D8E3BE0A6244}" destId="{CF88714B-74CF-4E0E-808E-1F76CAE9679B}" srcOrd="3" destOrd="0" presId="urn:microsoft.com/office/officeart/2005/8/layout/vList5"/>
    <dgm:cxn modelId="{F4F5DAD8-0773-4A14-A28B-EE5ACBD294DE}" type="presParOf" srcId="{A5FCB703-0229-4523-98A9-D8E3BE0A6244}" destId="{316D3FC4-46D0-4EE9-B3DA-F4DAABC8365E}" srcOrd="4" destOrd="0" presId="urn:microsoft.com/office/officeart/2005/8/layout/vList5"/>
    <dgm:cxn modelId="{15716CB2-F5F5-421B-A76D-900B53E789E4}" type="presParOf" srcId="{316D3FC4-46D0-4EE9-B3DA-F4DAABC8365E}" destId="{3F1D815B-C15C-4D54-96FB-43EE82706E83}" srcOrd="0" destOrd="0" presId="urn:microsoft.com/office/officeart/2005/8/layout/vList5"/>
    <dgm:cxn modelId="{695AAEB7-9CD2-4F4A-8942-CB0D45BDB278}" type="presParOf" srcId="{316D3FC4-46D0-4EE9-B3DA-F4DAABC8365E}" destId="{6B7408E8-6F35-4941-9346-1C927B9563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289CFA-E860-4837-9F08-95EB75A7F7D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A8937646-5B15-4B3A-B722-F0513DE4BCC1}">
      <dgm:prSet custT="1"/>
      <dgm:spPr/>
      <dgm:t>
        <a:bodyPr/>
        <a:lstStyle/>
        <a:p>
          <a:pPr rtl="0"/>
          <a:r>
            <a:rPr lang="nb-NO" sz="3200" b="0" dirty="0">
              <a:solidFill>
                <a:schemeClr val="tx1">
                  <a:lumMod val="75000"/>
                </a:schemeClr>
              </a:solidFill>
            </a:rPr>
            <a:t>Faser under rehabiliteringsprosessen</a:t>
          </a:r>
        </a:p>
      </dgm:t>
    </dgm:pt>
    <dgm:pt modelId="{38D4EE1E-8191-4878-859B-94A21E4DD31B}" type="parTrans" cxnId="{C1592E45-7AE0-4764-84B2-F1DB1E7DFA9D}">
      <dgm:prSet/>
      <dgm:spPr/>
      <dgm:t>
        <a:bodyPr/>
        <a:lstStyle/>
        <a:p>
          <a:endParaRPr lang="nb-NO"/>
        </a:p>
      </dgm:t>
    </dgm:pt>
    <dgm:pt modelId="{D1A953A5-C26F-469A-B0B4-0F5C29481659}" type="sibTrans" cxnId="{C1592E45-7AE0-4764-84B2-F1DB1E7DFA9D}">
      <dgm:prSet/>
      <dgm:spPr/>
      <dgm:t>
        <a:bodyPr/>
        <a:lstStyle/>
        <a:p>
          <a:endParaRPr lang="nb-NO"/>
        </a:p>
      </dgm:t>
    </dgm:pt>
    <dgm:pt modelId="{55D0DE13-0A10-4D7D-9AAA-B300C46CE899}" type="pres">
      <dgm:prSet presAssocID="{E9289CFA-E860-4837-9F08-95EB75A7F7D5}" presName="linear" presStyleCnt="0">
        <dgm:presLayoutVars>
          <dgm:animLvl val="lvl"/>
          <dgm:resizeHandles val="exact"/>
        </dgm:presLayoutVars>
      </dgm:prSet>
      <dgm:spPr/>
    </dgm:pt>
    <dgm:pt modelId="{E4360B2B-F9DE-4B7C-B5F8-906C73BA349F}" type="pres">
      <dgm:prSet presAssocID="{A8937646-5B15-4B3A-B722-F0513DE4BCC1}" presName="parentText" presStyleLbl="node1" presStyleIdx="0" presStyleCnt="1">
        <dgm:presLayoutVars>
          <dgm:chMax val="0"/>
          <dgm:bulletEnabled val="1"/>
        </dgm:presLayoutVars>
      </dgm:prSet>
      <dgm:spPr/>
    </dgm:pt>
  </dgm:ptLst>
  <dgm:cxnLst>
    <dgm:cxn modelId="{C1592E45-7AE0-4764-84B2-F1DB1E7DFA9D}" srcId="{E9289CFA-E860-4837-9F08-95EB75A7F7D5}" destId="{A8937646-5B15-4B3A-B722-F0513DE4BCC1}" srcOrd="0" destOrd="0" parTransId="{38D4EE1E-8191-4878-859B-94A21E4DD31B}" sibTransId="{D1A953A5-C26F-469A-B0B4-0F5C29481659}"/>
    <dgm:cxn modelId="{CD322F84-D407-45EA-8BD1-ABEDAFF34F48}" type="presOf" srcId="{E9289CFA-E860-4837-9F08-95EB75A7F7D5}" destId="{55D0DE13-0A10-4D7D-9AAA-B300C46CE899}" srcOrd="0" destOrd="0" presId="urn:microsoft.com/office/officeart/2005/8/layout/vList2"/>
    <dgm:cxn modelId="{1F8B168A-76F5-4BE9-A7A6-35B425229B70}" type="presOf" srcId="{A8937646-5B15-4B3A-B722-F0513DE4BCC1}" destId="{E4360B2B-F9DE-4B7C-B5F8-906C73BA349F}" srcOrd="0" destOrd="0" presId="urn:microsoft.com/office/officeart/2005/8/layout/vList2"/>
    <dgm:cxn modelId="{38DBC0F3-FC3C-4D22-814B-5983EDBD5540}" type="presParOf" srcId="{55D0DE13-0A10-4D7D-9AAA-B300C46CE899}" destId="{E4360B2B-F9DE-4B7C-B5F8-906C73BA349F}"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8F37648-951F-47F4-9F38-47AAE82892B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nb-NO"/>
        </a:p>
      </dgm:t>
    </dgm:pt>
    <dgm:pt modelId="{0FC646E7-F8DA-439F-A39A-2E97107D9D52}">
      <dgm:prSet/>
      <dgm:spPr/>
      <dgm:t>
        <a:bodyPr/>
        <a:lstStyle/>
        <a:p>
          <a:pPr rtl="0"/>
          <a:r>
            <a:rPr lang="nb-NO" b="0"/>
            <a:t>ICF, Internasjonal klassifikasjon av funksjon, funksjonshemming og helse</a:t>
          </a:r>
          <a:endParaRPr lang="nb-NO"/>
        </a:p>
      </dgm:t>
    </dgm:pt>
    <dgm:pt modelId="{36DEC436-CEE3-4F76-868E-74DBB1393EBB}" type="parTrans" cxnId="{EC1DA639-8B6B-428F-8B7D-91C80F937C24}">
      <dgm:prSet/>
      <dgm:spPr/>
      <dgm:t>
        <a:bodyPr/>
        <a:lstStyle/>
        <a:p>
          <a:endParaRPr lang="nb-NO"/>
        </a:p>
      </dgm:t>
    </dgm:pt>
    <dgm:pt modelId="{9CC8933F-A924-4572-93D1-C8144955F1A1}" type="sibTrans" cxnId="{EC1DA639-8B6B-428F-8B7D-91C80F937C24}">
      <dgm:prSet/>
      <dgm:spPr/>
      <dgm:t>
        <a:bodyPr/>
        <a:lstStyle/>
        <a:p>
          <a:endParaRPr lang="nb-NO"/>
        </a:p>
      </dgm:t>
    </dgm:pt>
    <dgm:pt modelId="{56DF1978-E112-43A5-AC88-E7323F4CF359}" type="pres">
      <dgm:prSet presAssocID="{18F37648-951F-47F4-9F38-47AAE82892B1}" presName="linear" presStyleCnt="0">
        <dgm:presLayoutVars>
          <dgm:animLvl val="lvl"/>
          <dgm:resizeHandles val="exact"/>
        </dgm:presLayoutVars>
      </dgm:prSet>
      <dgm:spPr/>
    </dgm:pt>
    <dgm:pt modelId="{421C07C2-FCFF-46D9-AB7D-174CDAD86395}" type="pres">
      <dgm:prSet presAssocID="{0FC646E7-F8DA-439F-A39A-2E97107D9D52}" presName="parentText" presStyleLbl="node1" presStyleIdx="0" presStyleCnt="1">
        <dgm:presLayoutVars>
          <dgm:chMax val="0"/>
          <dgm:bulletEnabled val="1"/>
        </dgm:presLayoutVars>
      </dgm:prSet>
      <dgm:spPr/>
    </dgm:pt>
  </dgm:ptLst>
  <dgm:cxnLst>
    <dgm:cxn modelId="{B8960608-BF36-4F18-BB6B-EB33DAE45EB7}" type="presOf" srcId="{18F37648-951F-47F4-9F38-47AAE82892B1}" destId="{56DF1978-E112-43A5-AC88-E7323F4CF359}" srcOrd="0" destOrd="0" presId="urn:microsoft.com/office/officeart/2005/8/layout/vList2"/>
    <dgm:cxn modelId="{EC1DA639-8B6B-428F-8B7D-91C80F937C24}" srcId="{18F37648-951F-47F4-9F38-47AAE82892B1}" destId="{0FC646E7-F8DA-439F-A39A-2E97107D9D52}" srcOrd="0" destOrd="0" parTransId="{36DEC436-CEE3-4F76-868E-74DBB1393EBB}" sibTransId="{9CC8933F-A924-4572-93D1-C8144955F1A1}"/>
    <dgm:cxn modelId="{7F9B79CD-5E1E-463C-BAB2-8BA4CB2EC52A}" type="presOf" srcId="{0FC646E7-F8DA-439F-A39A-2E97107D9D52}" destId="{421C07C2-FCFF-46D9-AB7D-174CDAD86395}" srcOrd="0" destOrd="0" presId="urn:microsoft.com/office/officeart/2005/8/layout/vList2"/>
    <dgm:cxn modelId="{562DB403-83D5-4DF1-97A8-A418AC3E8E80}" type="presParOf" srcId="{56DF1978-E112-43A5-AC88-E7323F4CF359}" destId="{421C07C2-FCFF-46D9-AB7D-174CDAD86395}"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D7E91-0DB1-4EFE-82D1-689CD039C85F}">
      <dsp:nvSpPr>
        <dsp:cNvPr id="0" name=""/>
        <dsp:cNvSpPr/>
      </dsp:nvSpPr>
      <dsp:spPr>
        <a:xfrm>
          <a:off x="3023" y="0"/>
          <a:ext cx="6186640" cy="13441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nb-NO" sz="3500" b="1" kern="1200" dirty="0"/>
            <a:t>Rehabilitering av </a:t>
          </a:r>
          <a:r>
            <a:rPr lang="nb-NO" sz="3500" b="1" kern="1200" dirty="0" err="1"/>
            <a:t>multitraumepasienten</a:t>
          </a:r>
          <a:endParaRPr lang="nb-NO" sz="3500" kern="1200" dirty="0"/>
        </a:p>
      </dsp:txBody>
      <dsp:txXfrm>
        <a:off x="42392" y="39369"/>
        <a:ext cx="6107902" cy="12654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10A6D-82D8-404F-A64E-73C3847188AA}">
      <dsp:nvSpPr>
        <dsp:cNvPr id="0" name=""/>
        <dsp:cNvSpPr/>
      </dsp:nvSpPr>
      <dsp:spPr>
        <a:xfrm>
          <a:off x="0" y="265"/>
          <a:ext cx="864096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nb-NO" sz="3000" b="0" kern="1200"/>
            <a:t>Utfordringer med multitraumepasienten</a:t>
          </a:r>
          <a:endParaRPr lang="nb-NO" sz="3000" kern="1200"/>
        </a:p>
      </dsp:txBody>
      <dsp:txXfrm>
        <a:off x="35125" y="35390"/>
        <a:ext cx="8570710" cy="6492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3E1EE-D3F0-428B-BE6A-6277BC36C238}">
      <dsp:nvSpPr>
        <dsp:cNvPr id="0" name=""/>
        <dsp:cNvSpPr/>
      </dsp:nvSpPr>
      <dsp:spPr>
        <a:xfrm>
          <a:off x="0" y="264"/>
          <a:ext cx="8640960" cy="7195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rtl="0">
            <a:lnSpc>
              <a:spcPct val="90000"/>
            </a:lnSpc>
            <a:spcBef>
              <a:spcPct val="0"/>
            </a:spcBef>
            <a:spcAft>
              <a:spcPct val="35000"/>
            </a:spcAft>
            <a:buNone/>
          </a:pPr>
          <a:r>
            <a:rPr lang="nb-NO" sz="4000" b="0" kern="1200" dirty="0"/>
            <a:t>Utfordringer etter </a:t>
          </a:r>
          <a:r>
            <a:rPr lang="nb-NO" sz="4000" b="0" kern="1200" dirty="0" err="1"/>
            <a:t>mutitraume</a:t>
          </a:r>
          <a:endParaRPr lang="nb-NO" sz="4000" kern="1200" dirty="0"/>
        </a:p>
      </dsp:txBody>
      <dsp:txXfrm>
        <a:off x="35126" y="35390"/>
        <a:ext cx="8570708" cy="6492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A8506-1542-4DDF-B9E7-E96CD0DFF751}">
      <dsp:nvSpPr>
        <dsp:cNvPr id="0" name=""/>
        <dsp:cNvSpPr/>
      </dsp:nvSpPr>
      <dsp:spPr>
        <a:xfrm>
          <a:off x="3128114" y="27926"/>
          <a:ext cx="2653722" cy="2653722"/>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nb-NO" sz="1400" b="1" kern="1200" dirty="0"/>
            <a:t>Trening og stimulering er den medisinske rehabiliteringens ytre uttrykk. Rehabilitering handler imidlertid om mye mer - det handler om livet mitt….</a:t>
          </a:r>
        </a:p>
      </dsp:txBody>
      <dsp:txXfrm>
        <a:off x="3481944" y="492327"/>
        <a:ext cx="1946062" cy="1194174"/>
      </dsp:txXfrm>
    </dsp:sp>
    <dsp:sp modelId="{09DD1CFA-0B5B-42F1-9E1E-B586C762B391}">
      <dsp:nvSpPr>
        <dsp:cNvPr id="0" name=""/>
        <dsp:cNvSpPr/>
      </dsp:nvSpPr>
      <dsp:spPr>
        <a:xfrm>
          <a:off x="4096811" y="1915102"/>
          <a:ext cx="2653722" cy="2653722"/>
        </a:xfrm>
        <a:prstGeom prst="ellipse">
          <a:avLst/>
        </a:prstGeom>
        <a:solidFill>
          <a:schemeClr val="accent3">
            <a:alpha val="50000"/>
            <a:hueOff val="-3875561"/>
            <a:satOff val="5700"/>
            <a:lumOff val="-55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nb-NO" sz="1400" b="1" kern="1200" dirty="0"/>
            <a:t>Derfor må ikke livet mitt gjøres om til en treningsprosess hvor sykdom og funksjonshemming gir innhold til alle ulike aktiviteter</a:t>
          </a:r>
          <a:r>
            <a:rPr lang="nb-NO" sz="1400" kern="1200" dirty="0"/>
            <a:t>. </a:t>
          </a:r>
        </a:p>
      </dsp:txBody>
      <dsp:txXfrm>
        <a:off x="4908408" y="2600647"/>
        <a:ext cx="1592233" cy="1459547"/>
      </dsp:txXfrm>
    </dsp:sp>
    <dsp:sp modelId="{1CAA8C14-9218-4F8E-8477-D435E691EB90}">
      <dsp:nvSpPr>
        <dsp:cNvPr id="0" name=""/>
        <dsp:cNvSpPr/>
      </dsp:nvSpPr>
      <dsp:spPr>
        <a:xfrm>
          <a:off x="1847207" y="1786839"/>
          <a:ext cx="2653722" cy="2653722"/>
        </a:xfrm>
        <a:prstGeom prst="ellipse">
          <a:avLst/>
        </a:prstGeom>
        <a:solidFill>
          <a:schemeClr val="accent3">
            <a:alpha val="50000"/>
            <a:hueOff val="-7751122"/>
            <a:satOff val="11399"/>
            <a:lumOff val="-1117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rtl="0">
            <a:lnSpc>
              <a:spcPct val="90000"/>
            </a:lnSpc>
            <a:spcBef>
              <a:spcPct val="0"/>
            </a:spcBef>
            <a:spcAft>
              <a:spcPct val="35000"/>
            </a:spcAft>
            <a:buNone/>
          </a:pPr>
          <a:r>
            <a:rPr lang="nb-NO" sz="1400" b="1" kern="1200" dirty="0"/>
            <a:t>Livet er noe mer enn sykdom og funksjonssvekkelse. Livet er arbeid, fritid, familieliv -hverdag og fest – drømmer og visjoner</a:t>
          </a:r>
        </a:p>
      </dsp:txBody>
      <dsp:txXfrm>
        <a:off x="2097099" y="2472384"/>
        <a:ext cx="1592233" cy="14595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59082-AE70-4C4E-ADB4-432596194BED}">
      <dsp:nvSpPr>
        <dsp:cNvPr id="0" name=""/>
        <dsp:cNvSpPr/>
      </dsp:nvSpPr>
      <dsp:spPr>
        <a:xfrm>
          <a:off x="464451" y="0"/>
          <a:ext cx="5263784" cy="153617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3DF739-D7FB-4CE9-A575-15ED9D01D1AA}">
      <dsp:nvSpPr>
        <dsp:cNvPr id="0" name=""/>
        <dsp:cNvSpPr/>
      </dsp:nvSpPr>
      <dsp:spPr>
        <a:xfrm>
          <a:off x="1490115" y="460851"/>
          <a:ext cx="3212456" cy="61446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nb-NO" sz="2500" b="1" kern="1200"/>
            <a:t>Forløp og utfordringer</a:t>
          </a:r>
          <a:endParaRPr lang="nb-NO" sz="2500" kern="1200"/>
        </a:p>
      </dsp:txBody>
      <dsp:txXfrm>
        <a:off x="1520111" y="490847"/>
        <a:ext cx="3152464" cy="5544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082F5-1989-4040-9C33-D248742786B2}">
      <dsp:nvSpPr>
        <dsp:cNvPr id="0" name=""/>
        <dsp:cNvSpPr/>
      </dsp:nvSpPr>
      <dsp:spPr>
        <a:xfrm>
          <a:off x="0" y="48234"/>
          <a:ext cx="864096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rtl="0">
            <a:lnSpc>
              <a:spcPct val="90000"/>
            </a:lnSpc>
            <a:spcBef>
              <a:spcPct val="0"/>
            </a:spcBef>
            <a:spcAft>
              <a:spcPct val="35000"/>
            </a:spcAft>
            <a:buNone/>
          </a:pPr>
          <a:r>
            <a:rPr lang="nb-NO" sz="2600" b="0" kern="1200"/>
            <a:t>Multitraume er alvorlig skade i to - eller flere kroppsregioner</a:t>
          </a:r>
          <a:endParaRPr lang="nb-NO" sz="2600" kern="1200"/>
        </a:p>
      </dsp:txBody>
      <dsp:txXfrm>
        <a:off x="30442" y="78676"/>
        <a:ext cx="8580076" cy="5627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17191-DCD6-4DE7-8C1B-DE3564991B97}">
      <dsp:nvSpPr>
        <dsp:cNvPr id="0" name=""/>
        <dsp:cNvSpPr/>
      </dsp:nvSpPr>
      <dsp:spPr>
        <a:xfrm>
          <a:off x="8233" y="0"/>
          <a:ext cx="8418755" cy="473635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066800" rtl="0">
            <a:lnSpc>
              <a:spcPct val="90000"/>
            </a:lnSpc>
            <a:spcBef>
              <a:spcPct val="0"/>
            </a:spcBef>
            <a:spcAft>
              <a:spcPct val="35000"/>
            </a:spcAft>
            <a:buNone/>
          </a:pPr>
          <a:endParaRPr lang="nb-NO" sz="2400" kern="1200" dirty="0"/>
        </a:p>
        <a:p>
          <a:pPr marL="228600" lvl="1" indent="-228600" algn="l" defTabSz="889000" rtl="0">
            <a:lnSpc>
              <a:spcPct val="90000"/>
            </a:lnSpc>
            <a:spcBef>
              <a:spcPct val="0"/>
            </a:spcBef>
            <a:spcAft>
              <a:spcPct val="15000"/>
            </a:spcAft>
            <a:buChar char="•"/>
          </a:pPr>
          <a:r>
            <a:rPr lang="nb-NO" sz="2000" kern="1200" dirty="0"/>
            <a:t>Det er stor variasjon med hensyn til kompleksitet, alvorlighetsgrad, men alle pasienter som innlegges har behov for tverrfaglig spesialisert rehabilitering </a:t>
          </a:r>
        </a:p>
        <a:p>
          <a:pPr marL="228600" lvl="1" indent="-228600" algn="l" defTabSz="889000" rtl="0">
            <a:lnSpc>
              <a:spcPct val="90000"/>
            </a:lnSpc>
            <a:spcBef>
              <a:spcPct val="0"/>
            </a:spcBef>
            <a:spcAft>
              <a:spcPct val="15000"/>
            </a:spcAft>
            <a:buChar char="•"/>
          </a:pPr>
          <a:endParaRPr lang="nb-NO" sz="2000" kern="1200" dirty="0"/>
        </a:p>
        <a:p>
          <a:pPr marL="228600" lvl="1" indent="-228600" algn="l" defTabSz="889000" rtl="0">
            <a:lnSpc>
              <a:spcPct val="90000"/>
            </a:lnSpc>
            <a:spcBef>
              <a:spcPct val="0"/>
            </a:spcBef>
            <a:spcAft>
              <a:spcPct val="15000"/>
            </a:spcAft>
            <a:buChar char="•"/>
          </a:pPr>
          <a:r>
            <a:rPr lang="nb-NO" sz="2000" kern="1200" dirty="0"/>
            <a:t>De fleste har flere kompliserte bruddskader i ekstremiteter, bekken og/eller amputasjoner</a:t>
          </a:r>
        </a:p>
        <a:p>
          <a:pPr marL="228600" lvl="1" indent="-228600" algn="l" defTabSz="889000" rtl="0">
            <a:lnSpc>
              <a:spcPct val="90000"/>
            </a:lnSpc>
            <a:spcBef>
              <a:spcPct val="0"/>
            </a:spcBef>
            <a:spcAft>
              <a:spcPct val="15000"/>
            </a:spcAft>
            <a:buChar char="•"/>
          </a:pPr>
          <a:endParaRPr lang="nb-NO" sz="2000" kern="1200" dirty="0"/>
        </a:p>
        <a:p>
          <a:pPr marL="228600" lvl="1" indent="-228600" algn="l" defTabSz="889000" rtl="0">
            <a:lnSpc>
              <a:spcPct val="90000"/>
            </a:lnSpc>
            <a:spcBef>
              <a:spcPct val="0"/>
            </a:spcBef>
            <a:spcAft>
              <a:spcPct val="15000"/>
            </a:spcAft>
            <a:buChar char="•"/>
          </a:pPr>
          <a:r>
            <a:rPr lang="nb-NO" sz="2000" kern="1200" dirty="0"/>
            <a:t>Mange har også nerveskader i det perifere nervesystemet, noen i det sentrale nervesystemet</a:t>
          </a:r>
        </a:p>
        <a:p>
          <a:pPr marL="228600" lvl="1" indent="-228600" algn="l" defTabSz="889000" rtl="0">
            <a:lnSpc>
              <a:spcPct val="90000"/>
            </a:lnSpc>
            <a:spcBef>
              <a:spcPct val="0"/>
            </a:spcBef>
            <a:spcAft>
              <a:spcPct val="15000"/>
            </a:spcAft>
            <a:buChar char="•"/>
          </a:pPr>
          <a:endParaRPr lang="nb-NO" sz="2000" kern="1200" dirty="0"/>
        </a:p>
        <a:p>
          <a:pPr marL="228600" lvl="1" indent="-228600" algn="l" defTabSz="889000" rtl="0">
            <a:lnSpc>
              <a:spcPct val="90000"/>
            </a:lnSpc>
            <a:spcBef>
              <a:spcPct val="0"/>
            </a:spcBef>
            <a:spcAft>
              <a:spcPct val="15000"/>
            </a:spcAft>
            <a:buChar char="•"/>
          </a:pPr>
          <a:r>
            <a:rPr lang="nb-NO" sz="2000" kern="1200" dirty="0"/>
            <a:t>Flere har skader på indre organer vanligst buk, milt og lunge</a:t>
          </a:r>
        </a:p>
        <a:p>
          <a:pPr marL="228600" lvl="1" indent="-228600" algn="l" defTabSz="889000" rtl="0">
            <a:lnSpc>
              <a:spcPct val="90000"/>
            </a:lnSpc>
            <a:spcBef>
              <a:spcPct val="0"/>
            </a:spcBef>
            <a:spcAft>
              <a:spcPct val="15000"/>
            </a:spcAft>
            <a:buChar char="•"/>
          </a:pPr>
          <a:endParaRPr lang="nb-NO" sz="2000" kern="1200" dirty="0"/>
        </a:p>
        <a:p>
          <a:pPr marL="228600" lvl="1" indent="-228600" algn="l" defTabSz="889000" rtl="0">
            <a:lnSpc>
              <a:spcPct val="90000"/>
            </a:lnSpc>
            <a:spcBef>
              <a:spcPct val="0"/>
            </a:spcBef>
            <a:spcAft>
              <a:spcPct val="15000"/>
            </a:spcAft>
            <a:buChar char="•"/>
          </a:pPr>
          <a:r>
            <a:rPr lang="nb-NO" sz="2000" kern="1200" dirty="0"/>
            <a:t>Og hudskader </a:t>
          </a:r>
        </a:p>
      </dsp:txBody>
      <dsp:txXfrm>
        <a:off x="146956" y="138723"/>
        <a:ext cx="8141309" cy="44589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BAB0C-0CA3-4B2B-BD83-DD94C8AA199B}">
      <dsp:nvSpPr>
        <dsp:cNvPr id="0" name=""/>
        <dsp:cNvSpPr/>
      </dsp:nvSpPr>
      <dsp:spPr>
        <a:xfrm>
          <a:off x="0" y="264"/>
          <a:ext cx="8642350" cy="604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nb-NO" sz="3200" b="0" kern="1200" dirty="0"/>
            <a:t>Typer skader innlagt i Sunnaas</a:t>
          </a:r>
          <a:br>
            <a:rPr lang="nb-NO" sz="1500" b="0" kern="1200" dirty="0"/>
          </a:br>
          <a:endParaRPr lang="nb-NO" sz="1500" kern="1200" dirty="0"/>
        </a:p>
      </dsp:txBody>
      <dsp:txXfrm>
        <a:off x="29500" y="29764"/>
        <a:ext cx="8583350" cy="545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7328A-CA38-4CAB-A4C1-EFFD44405297}">
      <dsp:nvSpPr>
        <dsp:cNvPr id="0" name=""/>
        <dsp:cNvSpPr/>
      </dsp:nvSpPr>
      <dsp:spPr>
        <a:xfrm>
          <a:off x="1048376" y="288023"/>
          <a:ext cx="2915195" cy="2915195"/>
        </a:xfrm>
        <a:prstGeom prst="blockArc">
          <a:avLst>
            <a:gd name="adj1" fmla="val 13800000"/>
            <a:gd name="adj2" fmla="val 162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735A85-D853-4F69-8352-D9F561963A27}">
      <dsp:nvSpPr>
        <dsp:cNvPr id="0" name=""/>
        <dsp:cNvSpPr/>
      </dsp:nvSpPr>
      <dsp:spPr>
        <a:xfrm>
          <a:off x="1048376" y="288023"/>
          <a:ext cx="2915195" cy="2915195"/>
        </a:xfrm>
        <a:prstGeom prst="blockArc">
          <a:avLst>
            <a:gd name="adj1" fmla="val 11400000"/>
            <a:gd name="adj2" fmla="val 138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A04EFC-7707-41BC-9289-F888F0D951CA}">
      <dsp:nvSpPr>
        <dsp:cNvPr id="0" name=""/>
        <dsp:cNvSpPr/>
      </dsp:nvSpPr>
      <dsp:spPr>
        <a:xfrm>
          <a:off x="1048376" y="288023"/>
          <a:ext cx="2915195" cy="2915195"/>
        </a:xfrm>
        <a:prstGeom prst="blockArc">
          <a:avLst>
            <a:gd name="adj1" fmla="val 9000000"/>
            <a:gd name="adj2" fmla="val 114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4FCCAF-EFF1-4743-8FBC-A600BC95AC22}">
      <dsp:nvSpPr>
        <dsp:cNvPr id="0" name=""/>
        <dsp:cNvSpPr/>
      </dsp:nvSpPr>
      <dsp:spPr>
        <a:xfrm>
          <a:off x="1048376" y="288023"/>
          <a:ext cx="2915195" cy="2915195"/>
        </a:xfrm>
        <a:prstGeom prst="blockArc">
          <a:avLst>
            <a:gd name="adj1" fmla="val 6600000"/>
            <a:gd name="adj2" fmla="val 90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B3ECD5-307D-423C-B77E-9DA3DACCC564}">
      <dsp:nvSpPr>
        <dsp:cNvPr id="0" name=""/>
        <dsp:cNvSpPr/>
      </dsp:nvSpPr>
      <dsp:spPr>
        <a:xfrm>
          <a:off x="1048376" y="288023"/>
          <a:ext cx="2915195" cy="2915195"/>
        </a:xfrm>
        <a:prstGeom prst="blockArc">
          <a:avLst>
            <a:gd name="adj1" fmla="val 4200000"/>
            <a:gd name="adj2" fmla="val 66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6DC60-4D70-489F-8465-1A20F9A327FE}">
      <dsp:nvSpPr>
        <dsp:cNvPr id="0" name=""/>
        <dsp:cNvSpPr/>
      </dsp:nvSpPr>
      <dsp:spPr>
        <a:xfrm>
          <a:off x="1048376" y="288023"/>
          <a:ext cx="2915195" cy="2915195"/>
        </a:xfrm>
        <a:prstGeom prst="blockArc">
          <a:avLst>
            <a:gd name="adj1" fmla="val 1800000"/>
            <a:gd name="adj2" fmla="val 42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1DE3F1-189B-46B3-B4E5-818D4488555C}">
      <dsp:nvSpPr>
        <dsp:cNvPr id="0" name=""/>
        <dsp:cNvSpPr/>
      </dsp:nvSpPr>
      <dsp:spPr>
        <a:xfrm>
          <a:off x="1048376" y="288023"/>
          <a:ext cx="2915195" cy="2915195"/>
        </a:xfrm>
        <a:prstGeom prst="blockArc">
          <a:avLst>
            <a:gd name="adj1" fmla="val 21000000"/>
            <a:gd name="adj2" fmla="val 18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61C720-96E3-48D5-9513-4CCBFBB11E7C}">
      <dsp:nvSpPr>
        <dsp:cNvPr id="0" name=""/>
        <dsp:cNvSpPr/>
      </dsp:nvSpPr>
      <dsp:spPr>
        <a:xfrm>
          <a:off x="1048376" y="288023"/>
          <a:ext cx="2915195" cy="2915195"/>
        </a:xfrm>
        <a:prstGeom prst="blockArc">
          <a:avLst>
            <a:gd name="adj1" fmla="val 18600000"/>
            <a:gd name="adj2" fmla="val 210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032B7F-C3C2-44F0-AA66-214CE4053219}">
      <dsp:nvSpPr>
        <dsp:cNvPr id="0" name=""/>
        <dsp:cNvSpPr/>
      </dsp:nvSpPr>
      <dsp:spPr>
        <a:xfrm>
          <a:off x="1048376" y="288023"/>
          <a:ext cx="2915195" cy="2915195"/>
        </a:xfrm>
        <a:prstGeom prst="blockArc">
          <a:avLst>
            <a:gd name="adj1" fmla="val 16200000"/>
            <a:gd name="adj2" fmla="val 18600000"/>
            <a:gd name="adj3" fmla="val 305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2C793-F5D1-4F9B-8F1F-8CB7C44C65F0}">
      <dsp:nvSpPr>
        <dsp:cNvPr id="0" name=""/>
        <dsp:cNvSpPr/>
      </dsp:nvSpPr>
      <dsp:spPr>
        <a:xfrm>
          <a:off x="1704265" y="964723"/>
          <a:ext cx="1603417" cy="1561794"/>
        </a:xfrm>
        <a:prstGeom prst="ellipse">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nb-NO" sz="1300" b="1" kern="1200" dirty="0"/>
        </a:p>
      </dsp:txBody>
      <dsp:txXfrm>
        <a:off x="1939080" y="1193442"/>
        <a:ext cx="1133787" cy="1104356"/>
      </dsp:txXfrm>
    </dsp:sp>
    <dsp:sp modelId="{C16C1726-A294-4589-AA8A-A297AD0A7355}">
      <dsp:nvSpPr>
        <dsp:cNvPr id="0" name=""/>
        <dsp:cNvSpPr/>
      </dsp:nvSpPr>
      <dsp:spPr>
        <a:xfrm>
          <a:off x="2050442" y="-131026"/>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Lege</a:t>
          </a:r>
        </a:p>
      </dsp:txBody>
      <dsp:txXfrm>
        <a:off x="2183864" y="-1778"/>
        <a:ext cx="644219" cy="624066"/>
      </dsp:txXfrm>
    </dsp:sp>
    <dsp:sp modelId="{AAAA0F22-9552-4480-BE9F-367DACC9FE45}">
      <dsp:nvSpPr>
        <dsp:cNvPr id="0" name=""/>
        <dsp:cNvSpPr/>
      </dsp:nvSpPr>
      <dsp:spPr>
        <a:xfrm>
          <a:off x="2973077" y="204785"/>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Fysio-terapeut</a:t>
          </a:r>
        </a:p>
      </dsp:txBody>
      <dsp:txXfrm>
        <a:off x="3106499" y="334033"/>
        <a:ext cx="644219" cy="624066"/>
      </dsp:txXfrm>
    </dsp:sp>
    <dsp:sp modelId="{624D8E01-F7F0-4913-9663-78FEB9AD11D7}">
      <dsp:nvSpPr>
        <dsp:cNvPr id="0" name=""/>
        <dsp:cNvSpPr/>
      </dsp:nvSpPr>
      <dsp:spPr>
        <a:xfrm>
          <a:off x="3464001" y="1055090"/>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Ergo-terapeut</a:t>
          </a:r>
        </a:p>
      </dsp:txBody>
      <dsp:txXfrm>
        <a:off x="3597423" y="1184338"/>
        <a:ext cx="644219" cy="624066"/>
      </dsp:txXfrm>
    </dsp:sp>
    <dsp:sp modelId="{211B9360-17F9-4FB8-90A2-AEEF8691077B}">
      <dsp:nvSpPr>
        <dsp:cNvPr id="0" name=""/>
        <dsp:cNvSpPr/>
      </dsp:nvSpPr>
      <dsp:spPr>
        <a:xfrm>
          <a:off x="3286746" y="2005690"/>
          <a:ext cx="924581" cy="915225"/>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Sosio-nom</a:t>
          </a:r>
        </a:p>
      </dsp:txBody>
      <dsp:txXfrm>
        <a:off x="3422148" y="2139722"/>
        <a:ext cx="653777" cy="647161"/>
      </dsp:txXfrm>
    </dsp:sp>
    <dsp:sp modelId="{5DDD1121-BD9C-4C6B-8691-F5E9181C7FBF}">
      <dsp:nvSpPr>
        <dsp:cNvPr id="0" name=""/>
        <dsp:cNvSpPr/>
      </dsp:nvSpPr>
      <dsp:spPr>
        <a:xfrm>
          <a:off x="2541366" y="2653141"/>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Syke-pleier</a:t>
          </a:r>
        </a:p>
      </dsp:txBody>
      <dsp:txXfrm>
        <a:off x="2674788" y="2782389"/>
        <a:ext cx="644219" cy="624066"/>
      </dsp:txXfrm>
    </dsp:sp>
    <dsp:sp modelId="{CD6DCF1E-EE96-43CA-8D64-7E651EBF008F}">
      <dsp:nvSpPr>
        <dsp:cNvPr id="0" name=""/>
        <dsp:cNvSpPr/>
      </dsp:nvSpPr>
      <dsp:spPr>
        <a:xfrm>
          <a:off x="1559518" y="2653141"/>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Hjelpe-pleier</a:t>
          </a:r>
        </a:p>
      </dsp:txBody>
      <dsp:txXfrm>
        <a:off x="1692940" y="2782389"/>
        <a:ext cx="644219" cy="624066"/>
      </dsp:txXfrm>
    </dsp:sp>
    <dsp:sp modelId="{A82E284C-1F58-486E-A08C-8A938CFF4AD5}">
      <dsp:nvSpPr>
        <dsp:cNvPr id="0" name=""/>
        <dsp:cNvSpPr/>
      </dsp:nvSpPr>
      <dsp:spPr>
        <a:xfrm>
          <a:off x="807379" y="2022021"/>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Psykolog</a:t>
          </a:r>
        </a:p>
      </dsp:txBody>
      <dsp:txXfrm>
        <a:off x="940801" y="2151269"/>
        <a:ext cx="644219" cy="624066"/>
      </dsp:txXfrm>
    </dsp:sp>
    <dsp:sp modelId="{98D0147D-8A00-4149-BC1A-D891F32F1943}">
      <dsp:nvSpPr>
        <dsp:cNvPr id="0" name=""/>
        <dsp:cNvSpPr/>
      </dsp:nvSpPr>
      <dsp:spPr>
        <a:xfrm>
          <a:off x="636883" y="1055090"/>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Team-koordinator</a:t>
          </a:r>
        </a:p>
      </dsp:txBody>
      <dsp:txXfrm>
        <a:off x="770305" y="1184338"/>
        <a:ext cx="644219" cy="624066"/>
      </dsp:txXfrm>
    </dsp:sp>
    <dsp:sp modelId="{2B9A4495-B773-47FF-B7CA-FF7DA6DB1C29}">
      <dsp:nvSpPr>
        <dsp:cNvPr id="0" name=""/>
        <dsp:cNvSpPr/>
      </dsp:nvSpPr>
      <dsp:spPr>
        <a:xfrm>
          <a:off x="1127807" y="204785"/>
          <a:ext cx="911063" cy="882562"/>
        </a:xfrm>
        <a:prstGeom prst="ellipse">
          <a:avLst/>
        </a:prstGeom>
        <a:solidFill>
          <a:schemeClr val="tx1"/>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b-NO" sz="1300" b="1" kern="1200" dirty="0"/>
            <a:t>Pedagog/ logoped</a:t>
          </a:r>
        </a:p>
      </dsp:txBody>
      <dsp:txXfrm>
        <a:off x="1261229" y="334033"/>
        <a:ext cx="644219" cy="6240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D6D92-7E3C-46CA-BDAE-3B8CDEE575E7}">
      <dsp:nvSpPr>
        <dsp:cNvPr id="0" name=""/>
        <dsp:cNvSpPr/>
      </dsp:nvSpPr>
      <dsp:spPr>
        <a:xfrm rot="5400000">
          <a:off x="5108267" y="-1944926"/>
          <a:ext cx="1731370" cy="5622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nb-NO" sz="1800" kern="1200"/>
            <a:t>Tverrfaglig kartlegging av;</a:t>
          </a:r>
        </a:p>
        <a:p>
          <a:pPr marL="342900" lvl="2" indent="-171450" algn="l" defTabSz="800100" rtl="0">
            <a:lnSpc>
              <a:spcPct val="90000"/>
            </a:lnSpc>
            <a:spcBef>
              <a:spcPct val="0"/>
            </a:spcBef>
            <a:spcAft>
              <a:spcPct val="15000"/>
            </a:spcAft>
            <a:buChar char="•"/>
          </a:pPr>
          <a:r>
            <a:rPr lang="nb-NO" sz="1800" kern="1200"/>
            <a:t>- utfall og begrensninger</a:t>
          </a:r>
        </a:p>
        <a:p>
          <a:pPr marL="342900" lvl="2" indent="-171450" algn="l" defTabSz="800100" rtl="0">
            <a:lnSpc>
              <a:spcPct val="90000"/>
            </a:lnSpc>
            <a:spcBef>
              <a:spcPct val="0"/>
            </a:spcBef>
            <a:spcAft>
              <a:spcPct val="15000"/>
            </a:spcAft>
            <a:buChar char="•"/>
          </a:pPr>
          <a:r>
            <a:rPr lang="nb-NO" sz="1800" kern="1200"/>
            <a:t>- ressurser og muligheter</a:t>
          </a:r>
        </a:p>
        <a:p>
          <a:pPr marL="171450" lvl="1" indent="-171450" algn="l" defTabSz="800100" rtl="0">
            <a:lnSpc>
              <a:spcPct val="90000"/>
            </a:lnSpc>
            <a:spcBef>
              <a:spcPct val="0"/>
            </a:spcBef>
            <a:spcAft>
              <a:spcPct val="15000"/>
            </a:spcAft>
            <a:buChar char="•"/>
          </a:pPr>
          <a:r>
            <a:rPr lang="nb-NO" sz="1800" kern="1200"/>
            <a:t>Oppretter tverrfaglig rehabiliteringsplan (målplan)</a:t>
          </a:r>
        </a:p>
        <a:p>
          <a:pPr marL="171450" lvl="1" indent="-171450" algn="l" defTabSz="800100" rtl="0">
            <a:lnSpc>
              <a:spcPct val="90000"/>
            </a:lnSpc>
            <a:spcBef>
              <a:spcPct val="0"/>
            </a:spcBef>
            <a:spcAft>
              <a:spcPct val="15000"/>
            </a:spcAft>
            <a:buChar char="•"/>
          </a:pPr>
          <a:endParaRPr lang="nb-NO" sz="1800" kern="1200"/>
        </a:p>
      </dsp:txBody>
      <dsp:txXfrm rot="-5400000">
        <a:off x="3162681" y="85179"/>
        <a:ext cx="5538025" cy="1562332"/>
      </dsp:txXfrm>
    </dsp:sp>
    <dsp:sp modelId="{32014E3B-FE3E-4CC7-A204-19911CC82135}">
      <dsp:nvSpPr>
        <dsp:cNvPr id="0" name=""/>
        <dsp:cNvSpPr/>
      </dsp:nvSpPr>
      <dsp:spPr>
        <a:xfrm>
          <a:off x="0" y="105646"/>
          <a:ext cx="3162681" cy="15213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nb-NO" sz="2700" b="1" kern="1200"/>
            <a:t>Kartlegging og vurderingsfasen</a:t>
          </a:r>
          <a:endParaRPr lang="nb-NO" sz="2700" kern="1200"/>
        </a:p>
      </dsp:txBody>
      <dsp:txXfrm>
        <a:off x="74269" y="179915"/>
        <a:ext cx="3014143" cy="1372860"/>
      </dsp:txXfrm>
    </dsp:sp>
    <dsp:sp modelId="{FB8EED19-75B5-4FC2-A49E-D9E52DAE668E}">
      <dsp:nvSpPr>
        <dsp:cNvPr id="0" name=""/>
        <dsp:cNvSpPr/>
      </dsp:nvSpPr>
      <dsp:spPr>
        <a:xfrm rot="5400000">
          <a:off x="5108267" y="-105345"/>
          <a:ext cx="1731370" cy="5622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nb-NO" sz="1800" kern="1200"/>
            <a:t>Målmøter med konkrete mål og tiltak</a:t>
          </a:r>
        </a:p>
        <a:p>
          <a:pPr marL="171450" lvl="1" indent="-171450" algn="l" defTabSz="800100" rtl="0">
            <a:lnSpc>
              <a:spcPct val="90000"/>
            </a:lnSpc>
            <a:spcBef>
              <a:spcPct val="0"/>
            </a:spcBef>
            <a:spcAft>
              <a:spcPct val="15000"/>
            </a:spcAft>
            <a:buChar char="•"/>
          </a:pPr>
          <a:r>
            <a:rPr lang="nb-NO" sz="1800" kern="1200"/>
            <a:t>Evaluering av mål + nye mål</a:t>
          </a:r>
        </a:p>
        <a:p>
          <a:pPr marL="171450" lvl="1" indent="-171450" algn="l" defTabSz="800100" rtl="0">
            <a:lnSpc>
              <a:spcPct val="90000"/>
            </a:lnSpc>
            <a:spcBef>
              <a:spcPct val="0"/>
            </a:spcBef>
            <a:spcAft>
              <a:spcPct val="15000"/>
            </a:spcAft>
            <a:buChar char="•"/>
          </a:pPr>
          <a:r>
            <a:rPr lang="nb-NO" sz="1800" kern="1200"/>
            <a:t>Starte samarbeid med oppfølgende instans</a:t>
          </a:r>
        </a:p>
      </dsp:txBody>
      <dsp:txXfrm rot="-5400000">
        <a:off x="3162681" y="1924760"/>
        <a:ext cx="5538025" cy="1562332"/>
      </dsp:txXfrm>
    </dsp:sp>
    <dsp:sp modelId="{65D76301-6080-43EF-8BD0-D502CEFE7023}">
      <dsp:nvSpPr>
        <dsp:cNvPr id="0" name=""/>
        <dsp:cNvSpPr/>
      </dsp:nvSpPr>
      <dsp:spPr>
        <a:xfrm>
          <a:off x="0" y="1933779"/>
          <a:ext cx="3162681" cy="15442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nb-NO" sz="2700" b="1" kern="1200"/>
            <a:t>Aktiv rehabiliteringsfase</a:t>
          </a:r>
          <a:endParaRPr lang="nb-NO" sz="2700" kern="1200"/>
        </a:p>
      </dsp:txBody>
      <dsp:txXfrm>
        <a:off x="75386" y="2009165"/>
        <a:ext cx="3011909" cy="1393523"/>
      </dsp:txXfrm>
    </dsp:sp>
    <dsp:sp modelId="{6B7408E8-6F35-4941-9346-1C927B95635D}">
      <dsp:nvSpPr>
        <dsp:cNvPr id="0" name=""/>
        <dsp:cNvSpPr/>
      </dsp:nvSpPr>
      <dsp:spPr>
        <a:xfrm rot="5400000">
          <a:off x="5108267" y="1734236"/>
          <a:ext cx="1731370" cy="56225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nb-NO" sz="1800" kern="1200"/>
            <a:t>Konkretiserer videre anbefalt oppfølging og trening</a:t>
          </a:r>
        </a:p>
        <a:p>
          <a:pPr marL="171450" lvl="1" indent="-171450" algn="l" defTabSz="800100" rtl="0">
            <a:lnSpc>
              <a:spcPct val="90000"/>
            </a:lnSpc>
            <a:spcBef>
              <a:spcPct val="0"/>
            </a:spcBef>
            <a:spcAft>
              <a:spcPct val="15000"/>
            </a:spcAft>
            <a:buChar char="•"/>
          </a:pPr>
          <a:r>
            <a:rPr lang="nb-NO" sz="1800" kern="1200"/>
            <a:t>Overføring samarbeid med oppfølgende instans</a:t>
          </a:r>
        </a:p>
        <a:p>
          <a:pPr marL="171450" lvl="1" indent="-171450" algn="l" defTabSz="800100" rtl="0">
            <a:lnSpc>
              <a:spcPct val="90000"/>
            </a:lnSpc>
            <a:spcBef>
              <a:spcPct val="0"/>
            </a:spcBef>
            <a:spcAft>
              <a:spcPct val="15000"/>
            </a:spcAft>
            <a:buChar char="•"/>
          </a:pPr>
          <a:endParaRPr lang="nb-NO" sz="1800" kern="1200"/>
        </a:p>
      </dsp:txBody>
      <dsp:txXfrm rot="-5400000">
        <a:off x="3162681" y="3764342"/>
        <a:ext cx="5538025" cy="1562332"/>
      </dsp:txXfrm>
    </dsp:sp>
    <dsp:sp modelId="{3F1D815B-C15C-4D54-96FB-43EE82706E83}">
      <dsp:nvSpPr>
        <dsp:cNvPr id="0" name=""/>
        <dsp:cNvSpPr/>
      </dsp:nvSpPr>
      <dsp:spPr>
        <a:xfrm>
          <a:off x="0" y="3803680"/>
          <a:ext cx="3162681" cy="1483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nb-NO" sz="2700" b="1" kern="1200"/>
            <a:t>Avslutningsfaser</a:t>
          </a:r>
          <a:endParaRPr lang="nb-NO" sz="2700" kern="1200"/>
        </a:p>
      </dsp:txBody>
      <dsp:txXfrm>
        <a:off x="72426" y="3876106"/>
        <a:ext cx="3017829" cy="13388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60B2B-F9DE-4B7C-B5F8-906C73BA349F}">
      <dsp:nvSpPr>
        <dsp:cNvPr id="0" name=""/>
        <dsp:cNvSpPr/>
      </dsp:nvSpPr>
      <dsp:spPr>
        <a:xfrm>
          <a:off x="0" y="364"/>
          <a:ext cx="8642350" cy="481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nb-NO" sz="3200" b="0" kern="1200" dirty="0">
              <a:solidFill>
                <a:schemeClr val="tx1">
                  <a:lumMod val="75000"/>
                </a:schemeClr>
              </a:solidFill>
            </a:rPr>
            <a:t>Faser under rehabiliteringsprosessen</a:t>
          </a:r>
        </a:p>
      </dsp:txBody>
      <dsp:txXfrm>
        <a:off x="23523" y="23887"/>
        <a:ext cx="8595304" cy="4348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C07C2-FCFF-46D9-AB7D-174CDAD86395}">
      <dsp:nvSpPr>
        <dsp:cNvPr id="0" name=""/>
        <dsp:cNvSpPr/>
      </dsp:nvSpPr>
      <dsp:spPr>
        <a:xfrm>
          <a:off x="0" y="96204"/>
          <a:ext cx="864096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nb-NO" sz="2200" b="0" kern="1200"/>
            <a:t>ICF, Internasjonal klassifikasjon av funksjon, funksjonshemming og helse</a:t>
          </a:r>
          <a:endParaRPr lang="nb-NO" sz="2200" kern="1200"/>
        </a:p>
      </dsp:txBody>
      <dsp:txXfrm>
        <a:off x="25759" y="121963"/>
        <a:ext cx="8589442"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90568" cy="487918"/>
          </a:xfrm>
          <a:prstGeom prst="rect">
            <a:avLst/>
          </a:prstGeom>
        </p:spPr>
        <p:txBody>
          <a:bodyPr vert="horz" lIns="91429" tIns="45714" rIns="91429" bIns="45714" rtlCol="0"/>
          <a:lstStyle>
            <a:lvl1pPr algn="l" fontAlgn="auto">
              <a:spcBef>
                <a:spcPts val="0"/>
              </a:spcBef>
              <a:spcAft>
                <a:spcPts val="0"/>
              </a:spcAft>
              <a:defRPr sz="1200">
                <a:latin typeface="+mn-lt"/>
                <a:cs typeface="+mn-cs"/>
              </a:defRPr>
            </a:lvl1pPr>
          </a:lstStyle>
          <a:p>
            <a:pPr>
              <a:defRPr/>
            </a:pPr>
            <a:endParaRPr lang="nb-NO"/>
          </a:p>
        </p:txBody>
      </p:sp>
      <p:sp>
        <p:nvSpPr>
          <p:cNvPr id="3" name="Plassholder for dato 2"/>
          <p:cNvSpPr>
            <a:spLocks noGrp="1"/>
          </p:cNvSpPr>
          <p:nvPr>
            <p:ph type="dt" sz="quarter" idx="1"/>
          </p:nvPr>
        </p:nvSpPr>
        <p:spPr>
          <a:xfrm>
            <a:off x="3776946" y="0"/>
            <a:ext cx="2890568" cy="487918"/>
          </a:xfrm>
          <a:prstGeom prst="rect">
            <a:avLst/>
          </a:prstGeom>
        </p:spPr>
        <p:txBody>
          <a:bodyPr vert="horz" lIns="91429" tIns="45714" rIns="91429" bIns="45714" rtlCol="0"/>
          <a:lstStyle>
            <a:lvl1pPr algn="r" fontAlgn="auto">
              <a:spcBef>
                <a:spcPts val="0"/>
              </a:spcBef>
              <a:spcAft>
                <a:spcPts val="0"/>
              </a:spcAft>
              <a:defRPr sz="1200">
                <a:latin typeface="+mn-lt"/>
                <a:cs typeface="+mn-cs"/>
              </a:defRPr>
            </a:lvl1pPr>
          </a:lstStyle>
          <a:p>
            <a:pPr>
              <a:defRPr/>
            </a:pPr>
            <a:endParaRPr lang="nb-NO"/>
          </a:p>
        </p:txBody>
      </p:sp>
      <p:sp>
        <p:nvSpPr>
          <p:cNvPr id="4" name="Plassholder for bunntekst 3"/>
          <p:cNvSpPr>
            <a:spLocks noGrp="1"/>
          </p:cNvSpPr>
          <p:nvPr>
            <p:ph type="ftr" sz="quarter" idx="2"/>
          </p:nvPr>
        </p:nvSpPr>
        <p:spPr>
          <a:xfrm>
            <a:off x="0" y="9264098"/>
            <a:ext cx="2890568" cy="487918"/>
          </a:xfrm>
          <a:prstGeom prst="rect">
            <a:avLst/>
          </a:prstGeom>
        </p:spPr>
        <p:txBody>
          <a:bodyPr vert="horz" lIns="91429" tIns="45714" rIns="91429" bIns="45714" rtlCol="0" anchor="b"/>
          <a:lstStyle>
            <a:lvl1pPr algn="l" fontAlgn="auto">
              <a:spcBef>
                <a:spcPts val="0"/>
              </a:spcBef>
              <a:spcAft>
                <a:spcPts val="0"/>
              </a:spcAft>
              <a:defRPr sz="1200">
                <a:latin typeface="+mn-lt"/>
                <a:cs typeface="+mn-cs"/>
              </a:defRPr>
            </a:lvl1pPr>
          </a:lstStyle>
          <a:p>
            <a:pPr>
              <a:defRPr/>
            </a:pPr>
            <a:endParaRPr lang="nb-NO"/>
          </a:p>
        </p:txBody>
      </p:sp>
      <p:sp>
        <p:nvSpPr>
          <p:cNvPr id="5" name="Plassholder for lysbildenummer 4"/>
          <p:cNvSpPr>
            <a:spLocks noGrp="1"/>
          </p:cNvSpPr>
          <p:nvPr>
            <p:ph type="sldNum" sz="quarter" idx="3"/>
          </p:nvPr>
        </p:nvSpPr>
        <p:spPr>
          <a:xfrm>
            <a:off x="3776946" y="9264098"/>
            <a:ext cx="2890568" cy="487918"/>
          </a:xfrm>
          <a:prstGeom prst="rect">
            <a:avLst/>
          </a:prstGeom>
        </p:spPr>
        <p:txBody>
          <a:bodyPr vert="horz" lIns="91429" tIns="45714" rIns="91429" bIns="45714" rtlCol="0" anchor="b"/>
          <a:lstStyle>
            <a:lvl1pPr algn="r" fontAlgn="auto">
              <a:spcBef>
                <a:spcPts val="0"/>
              </a:spcBef>
              <a:spcAft>
                <a:spcPts val="0"/>
              </a:spcAft>
              <a:defRPr sz="1200">
                <a:latin typeface="+mn-lt"/>
                <a:cs typeface="+mn-cs"/>
              </a:defRPr>
            </a:lvl1pPr>
          </a:lstStyle>
          <a:p>
            <a:pPr>
              <a:defRPr/>
            </a:pPr>
            <a:fld id="{18EDC704-4A9A-4C99-8DA6-A32BC0A63972}" type="slidenum">
              <a:rPr lang="nb-NO"/>
              <a:pPr>
                <a:defRPr/>
              </a:pPr>
              <a:t>‹#›</a:t>
            </a:fld>
            <a:endParaRPr lang="nb-NO"/>
          </a:p>
        </p:txBody>
      </p:sp>
    </p:spTree>
    <p:extLst>
      <p:ext uri="{BB962C8B-B14F-4D97-AF65-F5344CB8AC3E}">
        <p14:creationId xmlns:p14="http://schemas.microsoft.com/office/powerpoint/2010/main" val="34532166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90568" cy="487918"/>
          </a:xfrm>
          <a:prstGeom prst="rect">
            <a:avLst/>
          </a:prstGeom>
        </p:spPr>
        <p:txBody>
          <a:bodyPr vert="horz" lIns="91429" tIns="45714" rIns="91429" bIns="45714" rtlCol="0"/>
          <a:lstStyle>
            <a:lvl1pPr algn="l" fontAlgn="auto">
              <a:spcBef>
                <a:spcPts val="0"/>
              </a:spcBef>
              <a:spcAft>
                <a:spcPts val="0"/>
              </a:spcAft>
              <a:defRPr sz="1200">
                <a:latin typeface="+mn-lt"/>
                <a:cs typeface="+mn-cs"/>
              </a:defRPr>
            </a:lvl1pPr>
          </a:lstStyle>
          <a:p>
            <a:pPr>
              <a:defRPr/>
            </a:pPr>
            <a:endParaRPr lang="nb-NO"/>
          </a:p>
        </p:txBody>
      </p:sp>
      <p:sp>
        <p:nvSpPr>
          <p:cNvPr id="3" name="Plassholder for dato 2"/>
          <p:cNvSpPr>
            <a:spLocks noGrp="1"/>
          </p:cNvSpPr>
          <p:nvPr>
            <p:ph type="dt" idx="1"/>
          </p:nvPr>
        </p:nvSpPr>
        <p:spPr>
          <a:xfrm>
            <a:off x="3776946" y="0"/>
            <a:ext cx="2890568" cy="487918"/>
          </a:xfrm>
          <a:prstGeom prst="rect">
            <a:avLst/>
          </a:prstGeom>
        </p:spPr>
        <p:txBody>
          <a:bodyPr vert="horz" lIns="91429" tIns="45714" rIns="91429" bIns="45714" rtlCol="0"/>
          <a:lstStyle>
            <a:lvl1pPr algn="r" fontAlgn="auto">
              <a:spcBef>
                <a:spcPts val="0"/>
              </a:spcBef>
              <a:spcAft>
                <a:spcPts val="0"/>
              </a:spcAft>
              <a:defRPr sz="1200">
                <a:latin typeface="+mn-lt"/>
                <a:cs typeface="+mn-cs"/>
              </a:defRPr>
            </a:lvl1pPr>
          </a:lstStyle>
          <a:p>
            <a:pPr>
              <a:defRPr/>
            </a:pPr>
            <a:endParaRPr lang="nb-NO"/>
          </a:p>
        </p:txBody>
      </p:sp>
      <p:sp>
        <p:nvSpPr>
          <p:cNvPr id="4" name="Plassholder for lysbilde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29" tIns="45714" rIns="91429" bIns="45714" rtlCol="0" anchor="ctr"/>
          <a:lstStyle/>
          <a:p>
            <a:pPr lvl="0"/>
            <a:endParaRPr lang="nb-NO" noProof="0"/>
          </a:p>
        </p:txBody>
      </p:sp>
      <p:sp>
        <p:nvSpPr>
          <p:cNvPr id="5" name="Plassholder for notater 4"/>
          <p:cNvSpPr>
            <a:spLocks noGrp="1"/>
          </p:cNvSpPr>
          <p:nvPr>
            <p:ph type="body" sz="quarter" idx="3"/>
          </p:nvPr>
        </p:nvSpPr>
        <p:spPr>
          <a:xfrm>
            <a:off x="667539" y="4633634"/>
            <a:ext cx="5334011" cy="4388090"/>
          </a:xfrm>
          <a:prstGeom prst="rect">
            <a:avLst/>
          </a:prstGeom>
        </p:spPr>
        <p:txBody>
          <a:bodyPr vert="horz" lIns="91429" tIns="45714" rIns="91429" bIns="45714" rtlCol="0"/>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6" name="Plassholder for bunntekst 5"/>
          <p:cNvSpPr>
            <a:spLocks noGrp="1"/>
          </p:cNvSpPr>
          <p:nvPr>
            <p:ph type="ftr" sz="quarter" idx="4"/>
          </p:nvPr>
        </p:nvSpPr>
        <p:spPr>
          <a:xfrm>
            <a:off x="0" y="9264098"/>
            <a:ext cx="2890568" cy="487918"/>
          </a:xfrm>
          <a:prstGeom prst="rect">
            <a:avLst/>
          </a:prstGeom>
        </p:spPr>
        <p:txBody>
          <a:bodyPr vert="horz" lIns="91429" tIns="45714" rIns="91429" bIns="45714" rtlCol="0" anchor="b"/>
          <a:lstStyle>
            <a:lvl1pPr algn="l" fontAlgn="auto">
              <a:spcBef>
                <a:spcPts val="0"/>
              </a:spcBef>
              <a:spcAft>
                <a:spcPts val="0"/>
              </a:spcAft>
              <a:defRPr sz="1200">
                <a:latin typeface="+mn-lt"/>
                <a:cs typeface="+mn-cs"/>
              </a:defRPr>
            </a:lvl1pPr>
          </a:lstStyle>
          <a:p>
            <a:pPr>
              <a:defRPr/>
            </a:pPr>
            <a:endParaRPr lang="nb-NO"/>
          </a:p>
        </p:txBody>
      </p:sp>
      <p:sp>
        <p:nvSpPr>
          <p:cNvPr id="7" name="Plassholder for lysbildenummer 6"/>
          <p:cNvSpPr>
            <a:spLocks noGrp="1"/>
          </p:cNvSpPr>
          <p:nvPr>
            <p:ph type="sldNum" sz="quarter" idx="5"/>
          </p:nvPr>
        </p:nvSpPr>
        <p:spPr>
          <a:xfrm>
            <a:off x="3776946" y="9264098"/>
            <a:ext cx="2890568" cy="487918"/>
          </a:xfrm>
          <a:prstGeom prst="rect">
            <a:avLst/>
          </a:prstGeom>
        </p:spPr>
        <p:txBody>
          <a:bodyPr vert="horz" lIns="91429" tIns="45714" rIns="91429" bIns="45714" rtlCol="0" anchor="b"/>
          <a:lstStyle>
            <a:lvl1pPr algn="r" fontAlgn="auto">
              <a:spcBef>
                <a:spcPts val="0"/>
              </a:spcBef>
              <a:spcAft>
                <a:spcPts val="0"/>
              </a:spcAft>
              <a:defRPr sz="1200">
                <a:latin typeface="+mn-lt"/>
                <a:cs typeface="+mn-cs"/>
              </a:defRPr>
            </a:lvl1pPr>
          </a:lstStyle>
          <a:p>
            <a:pPr>
              <a:defRPr/>
            </a:pPr>
            <a:fld id="{1E2D580E-D421-416A-807D-4C8ED0EE22CB}" type="slidenum">
              <a:rPr lang="nb-NO"/>
              <a:pPr>
                <a:defRPr/>
              </a:pPr>
              <a:t>‹#›</a:t>
            </a:fld>
            <a:endParaRPr lang="nb-NO"/>
          </a:p>
        </p:txBody>
      </p:sp>
    </p:spTree>
    <p:extLst>
      <p:ext uri="{BB962C8B-B14F-4D97-AF65-F5344CB8AC3E}">
        <p14:creationId xmlns:p14="http://schemas.microsoft.com/office/powerpoint/2010/main" val="103978023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Plassholder for lysbilde 1"/>
          <p:cNvSpPr>
            <a:spLocks noGrp="1" noRot="1" noChangeAspect="1"/>
          </p:cNvSpPr>
          <p:nvPr>
            <p:ph type="sldImg"/>
          </p:nvPr>
        </p:nvSpPr>
        <p:spPr bwMode="auto">
          <a:noFill/>
          <a:ln>
            <a:solidFill>
              <a:srgbClr val="000000"/>
            </a:solidFill>
            <a:miter lim="800000"/>
            <a:headEnd/>
            <a:tailEnd/>
          </a:ln>
        </p:spPr>
      </p:sp>
      <p:sp>
        <p:nvSpPr>
          <p:cNvPr id="13314" name="Plassholder for nota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b-NO" dirty="0"/>
              <a:t>Presenterer oss</a:t>
            </a:r>
          </a:p>
          <a:p>
            <a:pPr eaLnBrk="1" hangingPunct="1">
              <a:spcBef>
                <a:spcPct val="0"/>
              </a:spcBef>
            </a:pPr>
            <a:endParaRPr lang="nb-NO" dirty="0"/>
          </a:p>
        </p:txBody>
      </p:sp>
      <p:sp>
        <p:nvSpPr>
          <p:cNvPr id="14339" name="Plassholder for lysbilde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2837DB-D663-49A8-A18C-1061B8BD98AC}" type="slidenum">
              <a:rPr lang="nb-NO">
                <a:cs typeface="Arial" charset="0"/>
              </a:rPr>
              <a:pPr fontAlgn="base">
                <a:spcBef>
                  <a:spcPct val="0"/>
                </a:spcBef>
                <a:spcAft>
                  <a:spcPct val="0"/>
                </a:spcAft>
                <a:defRPr/>
              </a:pPr>
              <a:t>1</a:t>
            </a:fld>
            <a:endParaRPr lang="nb-NO">
              <a:cs typeface="Arial" charset="0"/>
            </a:endParaRPr>
          </a:p>
        </p:txBody>
      </p:sp>
      <p:sp>
        <p:nvSpPr>
          <p:cNvPr id="2" name="Plassholder for dato 1"/>
          <p:cNvSpPr>
            <a:spLocks noGrp="1"/>
          </p:cNvSpPr>
          <p:nvPr>
            <p:ph type="dt" idx="10"/>
          </p:nvPr>
        </p:nvSpPr>
        <p:spPr/>
        <p:txBody>
          <a:bodyPr/>
          <a:lstStyle/>
          <a:p>
            <a:pPr>
              <a:defRPr/>
            </a:pPr>
            <a:endParaRPr lang="nb-NO"/>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a:buFont typeface="Arial" panose="020B0604020202020204" pitchFamily="34" charset="0"/>
              <a:buChar char="•"/>
            </a:pPr>
            <a:r>
              <a:rPr lang="nb-NO" altLang="nb-NO" b="1" dirty="0"/>
              <a:t>Elin</a:t>
            </a:r>
          </a:p>
          <a:p>
            <a:pPr lvl="1">
              <a:buFont typeface="Arial" panose="020B0604020202020204" pitchFamily="34" charset="0"/>
              <a:buChar char="•"/>
            </a:pPr>
            <a:r>
              <a:rPr lang="nb-NO" altLang="nb-NO" dirty="0"/>
              <a:t>Søvnvansker</a:t>
            </a:r>
          </a:p>
          <a:p>
            <a:pPr lvl="2">
              <a:buFont typeface="Arial" panose="020B0604020202020204" pitchFamily="34" charset="0"/>
              <a:buChar char="•"/>
            </a:pPr>
            <a:r>
              <a:rPr lang="nb-NO" altLang="nb-NO" dirty="0"/>
              <a:t>Mange strever med dårlig søvnkvalitet det</a:t>
            </a:r>
            <a:r>
              <a:rPr lang="nb-NO" altLang="nb-NO" baseline="0" dirty="0"/>
              <a:t> kan ha mange årsaker. Tiltak for å bedre søvnhygiene og hjelp av psykologen til </a:t>
            </a:r>
            <a:r>
              <a:rPr lang="nb-NO" altLang="nb-NO" baseline="0" dirty="0" err="1"/>
              <a:t>avspeningsøvelser</a:t>
            </a:r>
            <a:r>
              <a:rPr lang="nb-NO" altLang="nb-NO" baseline="0" dirty="0"/>
              <a:t> og teknikker</a:t>
            </a:r>
            <a:endParaRPr lang="nb-NO" altLang="nb-NO" dirty="0"/>
          </a:p>
          <a:p>
            <a:pPr lvl="1" eaLnBrk="1" hangingPunct="1">
              <a:lnSpc>
                <a:spcPct val="90000"/>
              </a:lnSpc>
              <a:buFont typeface="Arial" charset="0"/>
              <a:buChar char="•"/>
            </a:pPr>
            <a:r>
              <a:rPr lang="nb-NO" altLang="nb-NO" dirty="0"/>
              <a:t>Smerter: </a:t>
            </a:r>
            <a:r>
              <a:rPr lang="nb-NO" altLang="nb-NO" dirty="0">
                <a:solidFill>
                  <a:srgbClr val="020406"/>
                </a:solidFill>
                <a:latin typeface="Calibri" pitchFamily="34" charset="0"/>
              </a:rPr>
              <a:t>Belastningssmerter i muskulatur og bruddområder (</a:t>
            </a:r>
            <a:r>
              <a:rPr lang="nb-NO" altLang="nb-NO" dirty="0" err="1">
                <a:solidFill>
                  <a:srgbClr val="020406"/>
                </a:solidFill>
                <a:latin typeface="Calibri" pitchFamily="34" charset="0"/>
              </a:rPr>
              <a:t>nociceptive</a:t>
            </a:r>
            <a:r>
              <a:rPr lang="nb-NO" altLang="nb-NO" dirty="0">
                <a:solidFill>
                  <a:srgbClr val="020406"/>
                </a:solidFill>
                <a:latin typeface="Calibri" pitchFamily="34" charset="0"/>
              </a:rPr>
              <a:t>), </a:t>
            </a:r>
            <a:r>
              <a:rPr lang="nb-NO" altLang="nb-NO" dirty="0" err="1">
                <a:solidFill>
                  <a:srgbClr val="020406"/>
                </a:solidFill>
                <a:latin typeface="Calibri" pitchFamily="34" charset="0"/>
              </a:rPr>
              <a:t>nevropatiske</a:t>
            </a:r>
            <a:r>
              <a:rPr lang="nb-NO" altLang="nb-NO" dirty="0">
                <a:solidFill>
                  <a:srgbClr val="020406"/>
                </a:solidFill>
                <a:latin typeface="Calibri" pitchFamily="34" charset="0"/>
              </a:rPr>
              <a:t> smerter.</a:t>
            </a:r>
          </a:p>
          <a:p>
            <a:pPr lvl="2" eaLnBrk="1" hangingPunct="1">
              <a:lnSpc>
                <a:spcPct val="90000"/>
              </a:lnSpc>
              <a:buFont typeface="Arial" charset="0"/>
              <a:buChar char="•"/>
            </a:pPr>
            <a:r>
              <a:rPr lang="nb-NO" altLang="nb-NO" dirty="0">
                <a:solidFill>
                  <a:srgbClr val="020406"/>
                </a:solidFill>
                <a:latin typeface="Calibri" pitchFamily="34" charset="0"/>
              </a:rPr>
              <a:t>Mange har smerter og særlig pasienter</a:t>
            </a:r>
            <a:r>
              <a:rPr lang="nb-NO" altLang="nb-NO" baseline="0" dirty="0">
                <a:solidFill>
                  <a:srgbClr val="020406"/>
                </a:solidFill>
                <a:latin typeface="Calibri" pitchFamily="34" charset="0"/>
              </a:rPr>
              <a:t> som har strevd med smerter før aktuelle hendelsen har smerter av kronisk karakter. Det er et stort fokus på å komme seg av A og B preparater, dette må balanseres opp imot at pasienten må være smerte lindret til å klare rehabiliteringsprosessen.</a:t>
            </a:r>
          </a:p>
          <a:p>
            <a:pPr lvl="2" eaLnBrk="1" hangingPunct="1">
              <a:lnSpc>
                <a:spcPct val="90000"/>
              </a:lnSpc>
              <a:buFont typeface="Arial" charset="0"/>
              <a:buChar char="•"/>
            </a:pPr>
            <a:endParaRPr lang="nb-NO" altLang="nb-NO" baseline="0" dirty="0">
              <a:solidFill>
                <a:srgbClr val="020406"/>
              </a:solidFill>
              <a:latin typeface="Calibri" pitchFamily="34" charset="0"/>
            </a:endParaRPr>
          </a:p>
          <a:p>
            <a:pPr marL="914400" marR="0" lvl="2" indent="0" algn="l" defTabSz="914400" rtl="0" eaLnBrk="1" fontAlgn="base" latinLnBrk="0" hangingPunct="1">
              <a:lnSpc>
                <a:spcPct val="90000"/>
              </a:lnSpc>
              <a:spcBef>
                <a:spcPct val="30000"/>
              </a:spcBef>
              <a:spcAft>
                <a:spcPct val="0"/>
              </a:spcAft>
              <a:buClrTx/>
              <a:buSzTx/>
              <a:buFont typeface="Arial" charset="0"/>
              <a:buChar char="•"/>
              <a:tabLst/>
              <a:defRPr/>
            </a:pPr>
            <a:r>
              <a:rPr lang="nb-NO" altLang="nb-NO" dirty="0"/>
              <a:t>Generell mobilisering </a:t>
            </a:r>
          </a:p>
          <a:p>
            <a:pPr lvl="1">
              <a:buFont typeface="Arial" charset="0"/>
              <a:buChar char="•"/>
            </a:pPr>
            <a:r>
              <a:rPr lang="nb-NO" altLang="nb-NO" dirty="0"/>
              <a:t>Behandle ev. stress/depresjon/ angst, </a:t>
            </a:r>
            <a:r>
              <a:rPr lang="nb-NO" altLang="nb-NO" dirty="0" err="1"/>
              <a:t>evt</a:t>
            </a:r>
            <a:r>
              <a:rPr lang="nb-NO" altLang="nb-NO" dirty="0"/>
              <a:t> hjelp til krisebearbeiding </a:t>
            </a:r>
          </a:p>
          <a:p>
            <a:pPr lvl="1">
              <a:buFont typeface="Arial" charset="0"/>
              <a:buChar char="•"/>
            </a:pPr>
            <a:r>
              <a:rPr lang="nb-NO" altLang="nb-NO" dirty="0"/>
              <a:t>Informasjon om forventet forløp etter skaden </a:t>
            </a:r>
          </a:p>
          <a:p>
            <a:pPr lvl="1">
              <a:buFont typeface="Arial" charset="0"/>
              <a:buChar char="•"/>
            </a:pPr>
            <a:r>
              <a:rPr lang="nb-NO" altLang="nb-NO" dirty="0"/>
              <a:t>All form for stimulering og aktiviteter som kan konkurrere ut smerteimpulsene</a:t>
            </a:r>
          </a:p>
          <a:p>
            <a:pPr marL="914400" marR="0" lvl="2" indent="0" algn="l" defTabSz="914400" rtl="0" eaLnBrk="1" fontAlgn="base" latinLnBrk="0" hangingPunct="1">
              <a:lnSpc>
                <a:spcPct val="90000"/>
              </a:lnSpc>
              <a:spcBef>
                <a:spcPct val="30000"/>
              </a:spcBef>
              <a:spcAft>
                <a:spcPct val="0"/>
              </a:spcAft>
              <a:buClrTx/>
              <a:buSzTx/>
              <a:buFont typeface="Arial" charset="0"/>
              <a:buChar char="•"/>
              <a:tabLst/>
              <a:defRPr/>
            </a:pPr>
            <a:endParaRPr lang="nb-NO" altLang="nb-NO" dirty="0"/>
          </a:p>
          <a:p>
            <a:pPr lvl="2" eaLnBrk="1" hangingPunct="1">
              <a:lnSpc>
                <a:spcPct val="90000"/>
              </a:lnSpc>
              <a:buFont typeface="Arial" charset="0"/>
              <a:buChar char="•"/>
            </a:pPr>
            <a:endParaRPr lang="nb-NO" altLang="nb-NO" dirty="0">
              <a:solidFill>
                <a:srgbClr val="020406"/>
              </a:solidFill>
              <a:latin typeface="Calibri" pitchFamily="34" charset="0"/>
            </a:endParaRPr>
          </a:p>
          <a:p>
            <a:pPr lvl="2" eaLnBrk="1" hangingPunct="1">
              <a:lnSpc>
                <a:spcPct val="90000"/>
              </a:lnSpc>
              <a:buFont typeface="Arial" charset="0"/>
              <a:buChar char="•"/>
            </a:pPr>
            <a:endParaRPr lang="nb-NO" altLang="nb-NO" dirty="0"/>
          </a:p>
          <a:p>
            <a:pPr marL="457200" marR="0" lvl="1" indent="0" algn="l" defTabSz="914400" rtl="0" eaLnBrk="1" fontAlgn="base" latinLnBrk="0" hangingPunct="1">
              <a:lnSpc>
                <a:spcPct val="90000"/>
              </a:lnSpc>
              <a:spcBef>
                <a:spcPct val="30000"/>
              </a:spcBef>
              <a:spcAft>
                <a:spcPct val="0"/>
              </a:spcAft>
              <a:buClrTx/>
              <a:buSzTx/>
              <a:buFont typeface="Arial" charset="0"/>
              <a:buChar char="•"/>
              <a:tabLst/>
              <a:defRPr/>
            </a:pPr>
            <a:r>
              <a:rPr lang="nb-NO" altLang="nb-NO" dirty="0"/>
              <a:t>Angst, depresjon og posttraumatiske stressreaksjoner,</a:t>
            </a:r>
            <a:r>
              <a:rPr lang="nb-NO" altLang="nb-NO" baseline="0" dirty="0"/>
              <a:t> </a:t>
            </a:r>
            <a:r>
              <a:rPr lang="nb-NO" altLang="nb-NO" dirty="0">
                <a:solidFill>
                  <a:srgbClr val="020406"/>
                </a:solidFill>
              </a:rPr>
              <a:t>Nedstemthet og bekymring for fremtiden</a:t>
            </a:r>
          </a:p>
          <a:p>
            <a:pPr lvl="1" eaLnBrk="1" hangingPunct="1">
              <a:lnSpc>
                <a:spcPct val="90000"/>
              </a:lnSpc>
              <a:buFont typeface="Arial" charset="0"/>
              <a:buChar char="•"/>
            </a:pPr>
            <a:endParaRPr lang="nb-NO" altLang="nb-NO" dirty="0"/>
          </a:p>
          <a:p>
            <a:pPr lvl="2" eaLnBrk="1" hangingPunct="1">
              <a:lnSpc>
                <a:spcPct val="90000"/>
              </a:lnSpc>
              <a:buFont typeface="Arial" charset="0"/>
              <a:buChar char="•"/>
            </a:pPr>
            <a:r>
              <a:rPr lang="nb-NO" altLang="nb-NO" dirty="0"/>
              <a:t>Mange av våre pasienter kommer med tilleggs problematikk med psykiatriske diagnoser. Det medfører at noen har behov for tettere oppfølging. Det kan være </a:t>
            </a:r>
            <a:r>
              <a:rPr lang="nb-NO" altLang="nb-NO" dirty="0" err="1"/>
              <a:t>hyppiggere</a:t>
            </a:r>
            <a:r>
              <a:rPr lang="nb-NO" altLang="nb-NO" dirty="0"/>
              <a:t> tilsyn, støtte for å komme seg ned på terapitimer til mer</a:t>
            </a:r>
            <a:r>
              <a:rPr lang="nb-NO" altLang="nb-NO" baseline="0" dirty="0"/>
              <a:t> sosiale støttetiltak.</a:t>
            </a:r>
          </a:p>
          <a:p>
            <a:pPr lvl="1" eaLnBrk="1" hangingPunct="1">
              <a:lnSpc>
                <a:spcPct val="90000"/>
              </a:lnSpc>
              <a:buFont typeface="Arial" charset="0"/>
              <a:buChar char="•"/>
            </a:pPr>
            <a:r>
              <a:rPr lang="nb-NO" altLang="nb-NO" dirty="0"/>
              <a:t>Redusert utholdenhet</a:t>
            </a:r>
            <a:r>
              <a:rPr lang="nb-NO" altLang="nb-NO" baseline="0" dirty="0"/>
              <a:t>. Dette gjelder særlig i starten der </a:t>
            </a:r>
            <a:r>
              <a:rPr lang="nb-NO" altLang="nb-NO" baseline="0" dirty="0" err="1"/>
              <a:t>multitraumepasienten</a:t>
            </a:r>
            <a:r>
              <a:rPr lang="nb-NO" altLang="nb-NO" baseline="0" dirty="0"/>
              <a:t> har mye smerter, sover dårlig og det er resurs krevende å endrestilling og mobilisere. Pasienten er rett og slett sliten. </a:t>
            </a:r>
            <a:endParaRPr lang="nb-NO" altLang="nb-NO" dirty="0"/>
          </a:p>
          <a:p>
            <a:pPr lvl="1" eaLnBrk="1" hangingPunct="1">
              <a:lnSpc>
                <a:spcPct val="90000"/>
              </a:lnSpc>
              <a:buFont typeface="Arial" charset="0"/>
              <a:buChar char="•"/>
            </a:pPr>
            <a:r>
              <a:rPr lang="nb-NO" altLang="nb-NO" dirty="0"/>
              <a:t>Redusert konsentrasjon/hukommelse </a:t>
            </a:r>
          </a:p>
          <a:p>
            <a:pPr lvl="2" eaLnBrk="1" hangingPunct="1">
              <a:lnSpc>
                <a:spcPct val="90000"/>
              </a:lnSpc>
              <a:buFont typeface="Arial" charset="0"/>
              <a:buChar char="•"/>
            </a:pPr>
            <a:r>
              <a:rPr lang="nb-NO" altLang="nb-NO" dirty="0"/>
              <a:t>Noen ganger oppdager</a:t>
            </a:r>
            <a:r>
              <a:rPr lang="nb-NO" altLang="nb-NO" baseline="0" dirty="0"/>
              <a:t> vi små hodeskader litt ut i forløpet. Det kan være vanskelig å oppdage og det krever at man blir kjent med pasienten over noe tid. Andre ganger er det rett og slett den totale belastningen rett etter en stor skade som gir dette utfordringsbilde.</a:t>
            </a:r>
            <a:endParaRPr lang="nb-NO" altLang="nb-NO" dirty="0"/>
          </a:p>
          <a:p>
            <a:pPr lvl="1" eaLnBrk="1" hangingPunct="1">
              <a:buFont typeface="Arial" charset="0"/>
              <a:buChar char="•"/>
            </a:pPr>
            <a:r>
              <a:rPr lang="nb-NO" altLang="nb-NO" dirty="0">
                <a:solidFill>
                  <a:srgbClr val="020406"/>
                </a:solidFill>
              </a:rPr>
              <a:t>Endret utseende </a:t>
            </a:r>
          </a:p>
          <a:p>
            <a:r>
              <a:rPr lang="nb-NO" dirty="0"/>
              <a:t>	Skader</a:t>
            </a:r>
            <a:r>
              <a:rPr lang="nb-NO" baseline="0" dirty="0"/>
              <a:t> i ansikt, kjeve og tannskader, arr, deformerte ekstremiteter og amputasjoner. Sykepleiefokus hjelpe pasienten til å forholde seg til situasjonen, ex se på den skadde huden, sårstell, oppmuntre og støtte til at pasienter begynner å bevege seg ut i felles arealer, butikken, busstur (nå snakker vi pre og post </a:t>
            </a:r>
            <a:r>
              <a:rPr lang="nb-NO" baseline="0" dirty="0" err="1"/>
              <a:t>korana</a:t>
            </a:r>
            <a:r>
              <a:rPr lang="nb-NO" baseline="0" dirty="0"/>
              <a:t>)</a:t>
            </a:r>
            <a:endParaRPr lang="nb-NO"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10</a:t>
            </a:fld>
            <a:endParaRPr lang="nb-NO"/>
          </a:p>
        </p:txBody>
      </p:sp>
    </p:spTree>
    <p:extLst>
      <p:ext uri="{BB962C8B-B14F-4D97-AF65-F5344CB8AC3E}">
        <p14:creationId xmlns:p14="http://schemas.microsoft.com/office/powerpoint/2010/main" val="109755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7472" indent="-347472" rtl="0">
              <a:spcBef>
                <a:spcPts val="0"/>
              </a:spcBef>
              <a:spcAft>
                <a:spcPts val="0"/>
              </a:spcAft>
              <a:buClrTx/>
              <a:buSzPts val="1400"/>
              <a:buFont typeface="Arial" panose="020B0604020202020204" pitchFamily="34" charset="0"/>
              <a:buChar char="•"/>
            </a:pPr>
            <a:r>
              <a:rPr lang="nb-NO" sz="1200" b="1" dirty="0">
                <a:solidFill>
                  <a:srgbClr val="000000"/>
                </a:solidFill>
                <a:effectLst/>
                <a:latin typeface="Calibri" panose="020F0502020204030204" pitchFamily="34" charset="0"/>
                <a:ea typeface="+mn-ea"/>
                <a:cs typeface="+mn-cs"/>
              </a:rPr>
              <a:t>Philip</a:t>
            </a:r>
          </a:p>
          <a:p>
            <a:pPr marL="347472" indent="-347472" rtl="0">
              <a:spcBef>
                <a:spcPts val="0"/>
              </a:spcBef>
              <a:spcAft>
                <a:spcPts val="0"/>
              </a:spcAft>
              <a:buClrTx/>
              <a:buSzPts val="1400"/>
              <a:buFont typeface="Arial" panose="020B0604020202020204" pitchFamily="34" charset="0"/>
              <a:buChar char="•"/>
            </a:pPr>
            <a:r>
              <a:rPr lang="nb-NO" sz="1200" b="1" dirty="0">
                <a:solidFill>
                  <a:srgbClr val="000000"/>
                </a:solidFill>
                <a:effectLst/>
                <a:latin typeface="Calibri" panose="020F0502020204030204" pitchFamily="34" charset="0"/>
                <a:ea typeface="+mn-ea"/>
                <a:cs typeface="+mn-cs"/>
              </a:rPr>
              <a:t>Tatt med noen utsagn</a:t>
            </a:r>
            <a:r>
              <a:rPr lang="nb-NO" sz="1200" b="1" baseline="0" dirty="0">
                <a:solidFill>
                  <a:srgbClr val="000000"/>
                </a:solidFill>
                <a:effectLst/>
                <a:latin typeface="Calibri" panose="020F0502020204030204" pitchFamily="34" charset="0"/>
                <a:ea typeface="+mn-ea"/>
                <a:cs typeface="+mn-cs"/>
              </a:rPr>
              <a:t> fra pasienter, som vi mener er beskrivende av å være i en rehabiliterende prosess.</a:t>
            </a:r>
          </a:p>
          <a:p>
            <a:pPr marL="347472" indent="-347472" rtl="0">
              <a:spcBef>
                <a:spcPts val="0"/>
              </a:spcBef>
              <a:spcAft>
                <a:spcPts val="0"/>
              </a:spcAft>
              <a:buClrTx/>
              <a:buSzPts val="1400"/>
              <a:buFont typeface="Arial" panose="020B0604020202020204" pitchFamily="34" charset="0"/>
              <a:buChar char="•"/>
            </a:pPr>
            <a:endParaRPr lang="nb-NO" sz="1200" b="1" baseline="0" dirty="0">
              <a:solidFill>
                <a:srgbClr val="000000"/>
              </a:solidFill>
              <a:effectLst/>
              <a:latin typeface="Calibri" panose="020F0502020204030204" pitchFamily="34" charset="0"/>
              <a:ea typeface="+mn-ea"/>
              <a:cs typeface="+mn-cs"/>
            </a:endParaRPr>
          </a:p>
          <a:p>
            <a:pPr marL="0" indent="0" rtl="0">
              <a:spcBef>
                <a:spcPts val="0"/>
              </a:spcBef>
              <a:spcAft>
                <a:spcPts val="0"/>
              </a:spcAft>
              <a:buClrTx/>
              <a:buSzPts val="1400"/>
              <a:buFont typeface="Arial" panose="020B0604020202020204" pitchFamily="34" charset="0"/>
              <a:buNone/>
            </a:pPr>
            <a:r>
              <a:rPr lang="nb-NO" sz="1200" b="1" baseline="0" dirty="0">
                <a:solidFill>
                  <a:srgbClr val="000000"/>
                </a:solidFill>
                <a:effectLst/>
                <a:latin typeface="Calibri" panose="020F0502020204030204" pitchFamily="34" charset="0"/>
                <a:ea typeface="+mn-ea"/>
                <a:cs typeface="+mn-cs"/>
              </a:rPr>
              <a:t>Åpne for spørsmål.</a:t>
            </a:r>
            <a:endParaRPr lang="nb-NO" sz="1200" b="1" dirty="0">
              <a:solidFill>
                <a:srgbClr val="000000"/>
              </a:solidFill>
              <a:effectLst/>
              <a:latin typeface="Calibri" panose="020F0502020204030204" pitchFamily="34" charset="0"/>
              <a:ea typeface="+mn-ea"/>
              <a:cs typeface="+mn-cs"/>
            </a:endParaRPr>
          </a:p>
          <a:p>
            <a:pPr marL="0" indent="0" rtl="0">
              <a:spcBef>
                <a:spcPts val="0"/>
              </a:spcBef>
              <a:spcAft>
                <a:spcPts val="0"/>
              </a:spcAft>
              <a:buClrTx/>
              <a:buSzPts val="1400"/>
              <a:buFont typeface="Arial" panose="020B0604020202020204" pitchFamily="34" charset="0"/>
              <a:buNone/>
            </a:pPr>
            <a:endParaRPr lang="nb-NO" sz="1200" b="1" dirty="0">
              <a:solidFill>
                <a:srgbClr val="000000"/>
              </a:solidFill>
              <a:effectLst/>
              <a:latin typeface="Calibri" panose="020F0502020204030204" pitchFamily="34" charset="0"/>
              <a:ea typeface="+mn-ea"/>
              <a:cs typeface="+mn-cs"/>
            </a:endParaRPr>
          </a:p>
        </p:txBody>
      </p:sp>
      <p:sp>
        <p:nvSpPr>
          <p:cNvPr id="4" name="Plassholder for lysbildenummer 3"/>
          <p:cNvSpPr>
            <a:spLocks noGrp="1"/>
          </p:cNvSpPr>
          <p:nvPr>
            <p:ph type="sldNum" sz="quarter" idx="10"/>
          </p:nvPr>
        </p:nvSpPr>
        <p:spPr/>
        <p:txBody>
          <a:bodyPr/>
          <a:lstStyle/>
          <a:p>
            <a:fld id="{4C1EE793-C490-48CF-A195-A8982C6FB6FB}" type="slidenum">
              <a:rPr lang="nb-NO" smtClean="0"/>
              <a:t>11</a:t>
            </a:fld>
            <a:endParaRPr lang="nb-NO"/>
          </a:p>
        </p:txBody>
      </p:sp>
    </p:spTree>
    <p:extLst>
      <p:ext uri="{BB962C8B-B14F-4D97-AF65-F5344CB8AC3E}">
        <p14:creationId xmlns:p14="http://schemas.microsoft.com/office/powerpoint/2010/main" val="3642361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eaLnBrk="1" hangingPunct="1">
              <a:buFont typeface="Arial" charset="0"/>
              <a:buNone/>
            </a:pPr>
            <a:r>
              <a:rPr lang="en-US" altLang="nb-NO" sz="1200" b="1" u="sng" dirty="0"/>
              <a:t>Elin</a:t>
            </a:r>
          </a:p>
          <a:p>
            <a:pPr marL="0" indent="0" eaLnBrk="1" hangingPunct="1">
              <a:buFont typeface="Arial" charset="0"/>
              <a:buNone/>
            </a:pPr>
            <a:r>
              <a:rPr lang="en-US" altLang="nb-NO" sz="1200" b="1" u="sng" dirty="0" err="1"/>
              <a:t>Sunnaas</a:t>
            </a:r>
            <a:r>
              <a:rPr lang="en-US" altLang="nb-NO" sz="1200" b="1" u="sng" dirty="0"/>
              <a:t> </a:t>
            </a:r>
            <a:r>
              <a:rPr lang="en-US" altLang="nb-NO" sz="1200" b="1" u="sng" dirty="0" err="1"/>
              <a:t>sykehus</a:t>
            </a:r>
            <a:r>
              <a:rPr lang="en-US" altLang="nb-NO" sz="1200" b="1" u="sng" dirty="0"/>
              <a:t> ligger </a:t>
            </a:r>
            <a:r>
              <a:rPr lang="en-US" altLang="nb-NO" sz="1200" b="1" u="sng" dirty="0" err="1"/>
              <a:t>på</a:t>
            </a:r>
            <a:r>
              <a:rPr lang="en-US" altLang="nb-NO" sz="1200" b="1" u="sng" dirty="0"/>
              <a:t> </a:t>
            </a:r>
            <a:r>
              <a:rPr lang="en-US" altLang="nb-NO" sz="1200" b="1" u="sng" dirty="0" err="1"/>
              <a:t>Nesodden</a:t>
            </a:r>
            <a:r>
              <a:rPr lang="en-US" altLang="nb-NO" sz="1200" b="1" u="sng" dirty="0"/>
              <a:t> </a:t>
            </a:r>
            <a:r>
              <a:rPr lang="en-US" altLang="nb-NO" sz="1200" b="1" u="sng" dirty="0" err="1"/>
              <a:t>som</a:t>
            </a:r>
            <a:r>
              <a:rPr lang="en-US" altLang="nb-NO" sz="1200" b="1" u="sng" dirty="0"/>
              <a:t> </a:t>
            </a:r>
            <a:r>
              <a:rPr lang="en-US" altLang="nb-NO" sz="1200" b="1" u="sng" dirty="0" err="1"/>
              <a:t>er</a:t>
            </a:r>
            <a:r>
              <a:rPr lang="en-US" altLang="nb-NO" sz="1200" b="1" u="sng" dirty="0"/>
              <a:t> </a:t>
            </a:r>
            <a:r>
              <a:rPr lang="en-US" altLang="nb-NO" sz="1200" b="1" u="sng" dirty="0" err="1"/>
              <a:t>rett</a:t>
            </a:r>
            <a:r>
              <a:rPr lang="en-US" altLang="nb-NO" sz="1200" b="1" u="sng" dirty="0"/>
              <a:t> </a:t>
            </a:r>
            <a:r>
              <a:rPr lang="en-US" altLang="nb-NO" sz="1200" b="1" u="sng" dirty="0" err="1"/>
              <a:t>uten</a:t>
            </a:r>
            <a:r>
              <a:rPr lang="en-US" altLang="nb-NO" sz="1200" b="1" u="sng" dirty="0"/>
              <a:t> for Oslo. Vi</a:t>
            </a:r>
            <a:r>
              <a:rPr lang="en-US" altLang="nb-NO" sz="1200" b="1" u="sng" baseline="0" dirty="0"/>
              <a:t> </a:t>
            </a:r>
            <a:r>
              <a:rPr lang="en-US" altLang="nb-NO" sz="1200" b="1" u="sng" baseline="0" dirty="0" err="1"/>
              <a:t>er</a:t>
            </a:r>
            <a:r>
              <a:rPr lang="en-US" altLang="nb-NO" sz="1200" b="1" u="sng" baseline="0" dirty="0"/>
              <a:t> lands </a:t>
            </a:r>
            <a:r>
              <a:rPr lang="en-US" altLang="nb-NO" sz="1200" b="1" u="sng" baseline="0" dirty="0" err="1"/>
              <a:t>eneste</a:t>
            </a:r>
            <a:r>
              <a:rPr lang="en-US" altLang="nb-NO" sz="1200" b="1" u="sng" baseline="0" dirty="0"/>
              <a:t> </a:t>
            </a:r>
            <a:r>
              <a:rPr lang="en-US" altLang="nb-NO" sz="1200" b="1" u="sng" baseline="0" dirty="0" err="1"/>
              <a:t>rene</a:t>
            </a:r>
            <a:r>
              <a:rPr lang="en-US" altLang="nb-NO" sz="1200" b="1" u="sng" baseline="0" dirty="0"/>
              <a:t> </a:t>
            </a:r>
            <a:r>
              <a:rPr lang="en-US" altLang="nb-NO" sz="1200" b="1" u="sng" baseline="0" dirty="0" err="1"/>
              <a:t>rehabilteringssykehus</a:t>
            </a:r>
            <a:r>
              <a:rPr lang="en-US" altLang="nb-NO" sz="1200" b="1" u="sng" baseline="0" dirty="0"/>
              <a:t> </a:t>
            </a:r>
            <a:r>
              <a:rPr lang="en-US" altLang="nb-NO" sz="1200" b="1" u="sng" baseline="0" dirty="0" err="1"/>
              <a:t>og</a:t>
            </a:r>
            <a:r>
              <a:rPr lang="en-US" altLang="nb-NO" sz="1200" b="1" u="sng" baseline="0" dirty="0"/>
              <a:t> </a:t>
            </a:r>
            <a:r>
              <a:rPr lang="en-US" altLang="nb-NO" sz="1200" b="1" u="sng" baseline="0" dirty="0" err="1"/>
              <a:t>har</a:t>
            </a:r>
            <a:r>
              <a:rPr lang="en-US" altLang="nb-NO" sz="1200" b="1" u="sng" baseline="0" dirty="0"/>
              <a:t> 159 </a:t>
            </a:r>
            <a:r>
              <a:rPr lang="en-US" altLang="nb-NO" sz="1200" b="1" u="sng" baseline="0" dirty="0" err="1"/>
              <a:t>senger</a:t>
            </a:r>
            <a:r>
              <a:rPr lang="en-US" altLang="nb-NO" sz="1200" b="1" u="sng" baseline="0" dirty="0"/>
              <a:t>, </a:t>
            </a:r>
            <a:r>
              <a:rPr lang="en-US" altLang="nb-NO" sz="1200" b="1" u="sng" baseline="0" dirty="0" err="1"/>
              <a:t>fordelt</a:t>
            </a:r>
            <a:r>
              <a:rPr lang="en-US" altLang="nb-NO" sz="1200" b="1" u="sng" baseline="0" dirty="0"/>
              <a:t> </a:t>
            </a:r>
            <a:r>
              <a:rPr lang="en-US" altLang="nb-NO" sz="1200" b="1" u="sng" baseline="0" dirty="0" err="1"/>
              <a:t>på</a:t>
            </a:r>
            <a:r>
              <a:rPr lang="en-US" altLang="nb-NO" sz="1200" b="1" u="sng" baseline="0" dirty="0"/>
              <a:t> 7 </a:t>
            </a:r>
            <a:r>
              <a:rPr lang="en-US" altLang="nb-NO" sz="1200" b="1" u="sng" baseline="0" dirty="0" err="1"/>
              <a:t>avdelinger</a:t>
            </a:r>
            <a:r>
              <a:rPr lang="en-US" altLang="nb-NO" sz="1200" b="1" u="sng" baseline="0" dirty="0"/>
              <a:t> </a:t>
            </a:r>
            <a:r>
              <a:rPr lang="en-US" altLang="nb-NO" sz="1200" b="1" u="sng" baseline="0" dirty="0" err="1"/>
              <a:t>og</a:t>
            </a:r>
            <a:r>
              <a:rPr lang="en-US" altLang="nb-NO" sz="1200" b="1" u="sng" baseline="0" dirty="0"/>
              <a:t> </a:t>
            </a:r>
            <a:r>
              <a:rPr lang="en-US" altLang="nb-NO" sz="1200" b="1" u="sng" baseline="0" dirty="0" err="1"/>
              <a:t>poliklinisk</a:t>
            </a:r>
            <a:r>
              <a:rPr lang="en-US" altLang="nb-NO" sz="1200" b="1" u="sng" baseline="0" dirty="0"/>
              <a:t> </a:t>
            </a:r>
            <a:r>
              <a:rPr lang="en-US" altLang="nb-NO" sz="1200" b="1" u="sng" baseline="0" dirty="0" err="1"/>
              <a:t>virksomhet</a:t>
            </a:r>
            <a:r>
              <a:rPr lang="en-US" altLang="nb-NO" sz="1200" b="1" u="sng" baseline="0" dirty="0"/>
              <a:t>.</a:t>
            </a:r>
          </a:p>
          <a:p>
            <a:pPr marL="0" indent="0" eaLnBrk="1" hangingPunct="1">
              <a:buFont typeface="Arial" charset="0"/>
              <a:buNone/>
            </a:pPr>
            <a:r>
              <a:rPr lang="en-US" altLang="nb-NO" sz="1200" b="1" u="sng" baseline="0" dirty="0"/>
              <a:t>I dag </a:t>
            </a:r>
            <a:r>
              <a:rPr lang="en-US" altLang="nb-NO" sz="1200" b="1" u="sng" baseline="0" dirty="0" err="1"/>
              <a:t>skal</a:t>
            </a:r>
            <a:r>
              <a:rPr lang="en-US" altLang="nb-NO" sz="1200" b="1" u="sng" baseline="0" dirty="0"/>
              <a:t> vi snake om </a:t>
            </a:r>
            <a:r>
              <a:rPr lang="en-US" altLang="nb-NO" sz="1200" b="1" u="sng" baseline="0" dirty="0" err="1"/>
              <a:t>multitraumepasienten</a:t>
            </a:r>
            <a:r>
              <a:rPr lang="en-US" altLang="nb-NO" sz="1200" b="1" u="sng" baseline="0" dirty="0"/>
              <a:t> </a:t>
            </a:r>
            <a:r>
              <a:rPr lang="en-US" altLang="nb-NO" sz="1200" b="1" u="sng" baseline="0" dirty="0" err="1"/>
              <a:t>som</a:t>
            </a:r>
            <a:r>
              <a:rPr lang="en-US" altLang="nb-NO" sz="1200" b="1" u="sng" baseline="0" dirty="0"/>
              <a:t> </a:t>
            </a:r>
            <a:r>
              <a:rPr lang="en-US" altLang="nb-NO" sz="1200" b="1" u="sng" baseline="0" dirty="0" err="1"/>
              <a:t>er</a:t>
            </a:r>
            <a:r>
              <a:rPr lang="en-US" altLang="nb-NO" sz="1200" b="1" u="sng" baseline="0" dirty="0"/>
              <a:t> </a:t>
            </a:r>
            <a:r>
              <a:rPr lang="en-US" altLang="nb-NO" sz="1200" b="1" u="sng" baseline="0" dirty="0" err="1"/>
              <a:t>innlagt</a:t>
            </a:r>
            <a:r>
              <a:rPr lang="en-US" altLang="nb-NO" sz="1200" b="1" u="sng" baseline="0" dirty="0"/>
              <a:t> </a:t>
            </a:r>
            <a:r>
              <a:rPr lang="en-US" altLang="nb-NO" sz="1200" b="1" u="sng" baseline="0" dirty="0" err="1"/>
              <a:t>på</a:t>
            </a:r>
            <a:r>
              <a:rPr lang="en-US" altLang="nb-NO" sz="1200" b="1" u="sng" baseline="0" dirty="0"/>
              <a:t> </a:t>
            </a:r>
            <a:r>
              <a:rPr lang="en-US" altLang="nb-NO" sz="1200" b="1" u="sng" baseline="0" dirty="0" err="1"/>
              <a:t>avdeling</a:t>
            </a:r>
            <a:r>
              <a:rPr lang="en-US" altLang="nb-NO" sz="1200" b="1" u="sng" baseline="0" dirty="0"/>
              <a:t> for </a:t>
            </a:r>
            <a:r>
              <a:rPr lang="en-US" altLang="nb-NO" sz="1200" b="1" u="sng" baseline="0" dirty="0" err="1"/>
              <a:t>multitraume</a:t>
            </a:r>
            <a:r>
              <a:rPr lang="en-US" altLang="nb-NO" sz="1200" b="1" u="sng" baseline="0" dirty="0"/>
              <a:t>, </a:t>
            </a:r>
            <a:r>
              <a:rPr lang="en-US" altLang="nb-NO" sz="1200" b="1" u="sng" baseline="0" dirty="0" err="1"/>
              <a:t>nevrologi</a:t>
            </a:r>
            <a:r>
              <a:rPr lang="en-US" altLang="nb-NO" sz="1200" b="1" u="sng" baseline="0" dirty="0"/>
              <a:t> </a:t>
            </a:r>
            <a:r>
              <a:rPr lang="en-US" altLang="nb-NO" sz="1200" b="1" u="sng" baseline="0" dirty="0" err="1"/>
              <a:t>og</a:t>
            </a:r>
            <a:r>
              <a:rPr lang="en-US" altLang="nb-NO" sz="1200" b="1" u="sng" baseline="0" dirty="0"/>
              <a:t> </a:t>
            </a:r>
            <a:r>
              <a:rPr lang="en-US" altLang="nb-NO" sz="1200" b="1" u="sng" baseline="0" dirty="0" err="1"/>
              <a:t>brannskade</a:t>
            </a:r>
            <a:endParaRPr lang="en-US" altLang="nb-NO" sz="1200" b="1" u="sng" dirty="0"/>
          </a:p>
          <a:p>
            <a:pPr marL="0" indent="0" eaLnBrk="1" hangingPunct="1">
              <a:buFont typeface="Arial" charset="0"/>
              <a:buNone/>
            </a:pPr>
            <a:endParaRPr lang="en-US" altLang="nb-NO" sz="1200" b="1" u="sng" dirty="0"/>
          </a:p>
          <a:p>
            <a:pPr marL="0" indent="0" eaLnBrk="1" hangingPunct="1">
              <a:buFont typeface="Arial" charset="0"/>
              <a:buNone/>
            </a:pPr>
            <a:r>
              <a:rPr lang="en-US" altLang="nb-NO" sz="1200" b="1" u="sng" dirty="0" err="1"/>
              <a:t>M</a:t>
            </a:r>
            <a:r>
              <a:rPr lang="en-US" altLang="nb-NO" sz="1200" b="1" dirty="0" err="1"/>
              <a:t>ultitraume</a:t>
            </a:r>
            <a:br>
              <a:rPr lang="en-US" altLang="nb-NO" sz="1200" b="1" dirty="0"/>
            </a:br>
            <a:r>
              <a:rPr lang="en-US" altLang="nb-NO" sz="1200" b="1" dirty="0"/>
              <a:t>		</a:t>
            </a:r>
            <a:r>
              <a:rPr lang="en-US" altLang="nb-NO" sz="1200" b="1" u="sng" dirty="0" err="1"/>
              <a:t>N</a:t>
            </a:r>
            <a:r>
              <a:rPr lang="en-US" altLang="nb-NO" sz="1200" b="1" dirty="0" err="1"/>
              <a:t>evrologi</a:t>
            </a:r>
            <a:r>
              <a:rPr lang="en-US" altLang="nb-NO" sz="1200" b="1" dirty="0"/>
              <a:t> </a:t>
            </a:r>
            <a:r>
              <a:rPr lang="en-US" altLang="nb-NO" sz="1200" b="1" dirty="0" err="1"/>
              <a:t>eks</a:t>
            </a:r>
            <a:r>
              <a:rPr lang="en-US" altLang="nb-NO" sz="1200" b="1" dirty="0"/>
              <a:t> post</a:t>
            </a:r>
            <a:r>
              <a:rPr lang="en-US" altLang="nb-NO" sz="1200" b="1" baseline="0" dirty="0"/>
              <a:t> </a:t>
            </a:r>
            <a:r>
              <a:rPr lang="en-US" altLang="nb-NO" sz="1200" b="1" baseline="0" dirty="0" err="1"/>
              <a:t>Covid</a:t>
            </a:r>
            <a:r>
              <a:rPr lang="en-US" altLang="nb-NO" sz="1200" b="1" baseline="0" dirty="0"/>
              <a:t> </a:t>
            </a:r>
            <a:r>
              <a:rPr lang="en-US" altLang="nb-NO" sz="1200" b="1" baseline="0" dirty="0" err="1"/>
              <a:t>som</a:t>
            </a:r>
            <a:r>
              <a:rPr lang="en-US" altLang="nb-NO" sz="1200" b="1" baseline="0" dirty="0"/>
              <a:t> </a:t>
            </a:r>
            <a:r>
              <a:rPr lang="en-US" altLang="nb-NO" sz="1200" b="1" baseline="0" dirty="0" err="1"/>
              <a:t>har</a:t>
            </a:r>
            <a:r>
              <a:rPr lang="en-US" altLang="nb-NO" sz="1200" b="1" baseline="0" dirty="0"/>
              <a:t> </a:t>
            </a:r>
            <a:r>
              <a:rPr lang="en-US" altLang="nb-NO" sz="1200" b="1" baseline="0" dirty="0" err="1"/>
              <a:t>criticall</a:t>
            </a:r>
            <a:r>
              <a:rPr lang="en-US" altLang="nb-NO" sz="1200" b="1" baseline="0" dirty="0"/>
              <a:t> illness </a:t>
            </a:r>
            <a:r>
              <a:rPr lang="en-US" altLang="nb-NO" sz="1200" b="1" baseline="0" dirty="0" err="1"/>
              <a:t>polynevropati</a:t>
            </a:r>
            <a:endParaRPr lang="en-US" altLang="nb-NO" sz="1200" b="1" dirty="0"/>
          </a:p>
          <a:p>
            <a:pPr marL="0" indent="0" eaLnBrk="1" hangingPunct="1">
              <a:buFont typeface="Arial" charset="0"/>
              <a:buNone/>
            </a:pPr>
            <a:r>
              <a:rPr lang="nb-NO" altLang="nb-NO" sz="1200" b="1" dirty="0"/>
              <a:t>		</a:t>
            </a:r>
            <a:r>
              <a:rPr lang="nb-NO" altLang="nb-NO" sz="1200" b="1" u="sng" dirty="0"/>
              <a:t>B</a:t>
            </a:r>
            <a:r>
              <a:rPr lang="nb-NO" altLang="nb-NO" sz="1200" b="1" dirty="0"/>
              <a:t>rannskader</a:t>
            </a:r>
            <a:br>
              <a:rPr lang="en-US" altLang="nb-NO" sz="1200" b="1" dirty="0"/>
            </a:br>
            <a:endParaRPr lang="nb-NO" sz="1200"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2</a:t>
            </a:fld>
            <a:endParaRPr lang="nb-NO"/>
          </a:p>
        </p:txBody>
      </p:sp>
    </p:spTree>
    <p:extLst>
      <p:ext uri="{BB962C8B-B14F-4D97-AF65-F5344CB8AC3E}">
        <p14:creationId xmlns:p14="http://schemas.microsoft.com/office/powerpoint/2010/main" val="3057074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pPr>
            <a:r>
              <a:rPr lang="nb-NO" b="1" dirty="0"/>
              <a:t>Philip</a:t>
            </a:r>
          </a:p>
          <a:p>
            <a:pPr eaLnBrk="1" hangingPunct="1">
              <a:spcBef>
                <a:spcPct val="0"/>
              </a:spcBef>
            </a:pPr>
            <a:r>
              <a:rPr lang="nb-NO" dirty="0" err="1"/>
              <a:t>Multitraume</a:t>
            </a:r>
            <a:r>
              <a:rPr lang="nb-NO" dirty="0"/>
              <a:t> er her hovedsakelig bruddskader og indre organskader samt bløtdeler</a:t>
            </a:r>
          </a:p>
          <a:p>
            <a:pPr eaLnBrk="1" hangingPunct="1">
              <a:spcBef>
                <a:spcPct val="0"/>
              </a:spcBef>
            </a:pPr>
            <a:r>
              <a:rPr lang="nb-NO" dirty="0"/>
              <a:t> </a:t>
            </a:r>
          </a:p>
          <a:p>
            <a:pPr eaLnBrk="1" hangingPunct="1">
              <a:spcBef>
                <a:spcPct val="0"/>
              </a:spcBef>
            </a:pPr>
            <a:endParaRPr lang="nb-NO" dirty="0"/>
          </a:p>
          <a:p>
            <a:pPr eaLnBrk="1" hangingPunct="1">
              <a:spcBef>
                <a:spcPct val="0"/>
              </a:spcBef>
            </a:pPr>
            <a:r>
              <a:rPr lang="nb-NO" dirty="0" err="1"/>
              <a:t>Multitraume</a:t>
            </a:r>
            <a:r>
              <a:rPr lang="nb-NO" dirty="0"/>
              <a:t> er altså alvorlig skade i to - eller flere kroppsregioner, som oftest i muskel og eller skjelettsystemet. De ulike kroppsregionene inndeles i; ansikt, brystkasse, buk/indre bekkenorganer, armer/ben, hud og hode/hals. Ofte vil </a:t>
            </a:r>
            <a:r>
              <a:rPr lang="nb-NO" dirty="0" err="1"/>
              <a:t>multitraume</a:t>
            </a:r>
            <a:r>
              <a:rPr lang="nb-NO" dirty="0"/>
              <a:t> i bevegelsesapparatet medføre kompliserte brudd i armer, ben, bekkenskjelett og/eller amputasjon(er). I tillegg vil det også kunne medføre skade på nerver utenfor sentralnervesystemet, lunger, indre organer, muskulatur, bløtdeler, og ansikt.</a:t>
            </a:r>
            <a:r>
              <a:rPr lang="nb-NO" baseline="0" dirty="0"/>
              <a:t> </a:t>
            </a:r>
            <a:r>
              <a:rPr lang="nb-NO" dirty="0"/>
              <a:t>Ulike traumemekanismer som kan forårsake traume blir ofte delt inn i penetrerende og ikke-penetrerende traume. Den vanligste formen for ikke-penetrerende traume er trafikkulykker og fall, mens penetrerende traumer ofte er forårsaket av skudd eller knivstikking. </a:t>
            </a:r>
          </a:p>
          <a:p>
            <a:endParaRPr lang="nb-NO" dirty="0"/>
          </a:p>
          <a:p>
            <a:pPr eaLnBrk="1" hangingPunct="1">
              <a:buFont typeface="Arial" charset="0"/>
              <a:buNone/>
            </a:pPr>
            <a:r>
              <a:rPr lang="nb-NO" altLang="nb-NO" sz="1200" dirty="0"/>
              <a:t>Amputasjon: Vanligste årsaker til amputasjon:</a:t>
            </a:r>
          </a:p>
          <a:p>
            <a:pPr eaLnBrk="1" hangingPunct="1">
              <a:buFont typeface="Arial" charset="0"/>
              <a:buNone/>
            </a:pPr>
            <a:endParaRPr lang="nb-NO" altLang="nb-NO" sz="1200" b="1" dirty="0"/>
          </a:p>
          <a:p>
            <a:pPr eaLnBrk="1" hangingPunct="1">
              <a:buFont typeface="Arial" charset="0"/>
              <a:buNone/>
            </a:pPr>
            <a:r>
              <a:rPr lang="nb-NO" altLang="nb-NO" sz="1200" dirty="0"/>
              <a:t>	Alvorlige skade av muskulatur, bløtdeler og blodkar</a:t>
            </a:r>
          </a:p>
          <a:p>
            <a:pPr eaLnBrk="1" hangingPunct="1">
              <a:buFont typeface="Arial" charset="0"/>
              <a:buNone/>
            </a:pPr>
            <a:r>
              <a:rPr lang="nb-NO" altLang="nb-NO" sz="1200" dirty="0"/>
              <a:t>	Alvorlige infeksjoner med blodforgiftning</a:t>
            </a:r>
          </a:p>
          <a:p>
            <a:pPr eaLnBrk="1" hangingPunct="1">
              <a:buFont typeface="Arial" charset="0"/>
              <a:buNone/>
            </a:pPr>
            <a:endParaRPr lang="nb-NO" altLang="nb-NO" sz="1200" dirty="0"/>
          </a:p>
          <a:p>
            <a:pPr eaLnBrk="1" hangingPunct="1">
              <a:buNone/>
            </a:pPr>
            <a:r>
              <a:rPr lang="nb-NO" altLang="nb-NO" sz="1200" dirty="0"/>
              <a:t>Amputasjon er kun indisert som livreddende behandling</a:t>
            </a:r>
          </a:p>
          <a:p>
            <a:endParaRPr lang="nb-NO"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3</a:t>
            </a:fld>
            <a:endParaRPr lang="nb-NO"/>
          </a:p>
        </p:txBody>
      </p:sp>
    </p:spTree>
    <p:extLst>
      <p:ext uri="{BB962C8B-B14F-4D97-AF65-F5344CB8AC3E}">
        <p14:creationId xmlns:p14="http://schemas.microsoft.com/office/powerpoint/2010/main" val="372218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lnSpc>
                <a:spcPct val="90000"/>
              </a:lnSpc>
              <a:defRPr/>
            </a:pPr>
            <a:r>
              <a:rPr lang="nb-NO" sz="1200" b="1" dirty="0"/>
              <a:t>Elin</a:t>
            </a:r>
          </a:p>
          <a:p>
            <a:pPr eaLnBrk="1" hangingPunct="1">
              <a:lnSpc>
                <a:spcPct val="90000"/>
              </a:lnSpc>
              <a:defRPr/>
            </a:pPr>
            <a:r>
              <a:rPr lang="nb-NO" sz="1200" dirty="0"/>
              <a:t>Pasientene skal</a:t>
            </a:r>
            <a:r>
              <a:rPr lang="nb-NO" sz="1200" baseline="0" dirty="0"/>
              <a:t> være m</a:t>
            </a:r>
            <a:r>
              <a:rPr lang="nb-NO" sz="1200" dirty="0"/>
              <a:t>edisinsk stabil og ferdig utredet/behandlet medisinsk og/eller kirurgisk. For </a:t>
            </a:r>
            <a:r>
              <a:rPr lang="nb-NO" sz="1200" dirty="0" err="1"/>
              <a:t>multitraumepasienten</a:t>
            </a:r>
            <a:r>
              <a:rPr lang="nb-NO" sz="1200" dirty="0"/>
              <a:t> kan det være planlagte reoperasjoner.</a:t>
            </a:r>
          </a:p>
          <a:p>
            <a:pPr eaLnBrk="1" hangingPunct="1">
              <a:lnSpc>
                <a:spcPct val="90000"/>
              </a:lnSpc>
              <a:defRPr/>
            </a:pPr>
            <a:r>
              <a:rPr lang="nb-NO" sz="1200" dirty="0"/>
              <a:t>Behov for kompleks rehabilitering </a:t>
            </a:r>
          </a:p>
          <a:p>
            <a:pPr eaLnBrk="1" hangingPunct="1">
              <a:lnSpc>
                <a:spcPct val="90000"/>
              </a:lnSpc>
              <a:defRPr/>
            </a:pPr>
            <a:r>
              <a:rPr lang="nb-NO" sz="1200" dirty="0"/>
              <a:t>Primæropphold: oppholdet på Sunnaas er kun et ledd i en lang rehabiliteringsprosess</a:t>
            </a:r>
          </a:p>
          <a:p>
            <a:pPr eaLnBrk="1" hangingPunct="1">
              <a:lnSpc>
                <a:spcPct val="90000"/>
              </a:lnSpc>
              <a:defRPr/>
            </a:pPr>
            <a:endParaRPr lang="nb-NO" sz="1200" dirty="0"/>
          </a:p>
          <a:p>
            <a:pPr eaLnBrk="1" hangingPunct="1">
              <a:defRPr/>
            </a:pPr>
            <a:r>
              <a:rPr lang="nb-NO" altLang="nb-NO" sz="1800" dirty="0"/>
              <a:t>Det er stor variasjon med hensyn til kompleksitet, alvorlighetsgrad. Forutsetningen er at pasienten har behov for tverrfaglig spesialisert rehabilitering.</a:t>
            </a:r>
          </a:p>
          <a:p>
            <a:pPr eaLnBrk="1" hangingPunct="1">
              <a:defRPr/>
            </a:pPr>
            <a:r>
              <a:rPr lang="nb-NO" altLang="nb-NO" sz="1800" dirty="0"/>
              <a:t>.</a:t>
            </a:r>
          </a:p>
          <a:p>
            <a:pPr eaLnBrk="1" hangingPunct="1">
              <a:defRPr/>
            </a:pPr>
            <a:r>
              <a:rPr lang="nb-NO" altLang="nb-NO" sz="1800" dirty="0"/>
              <a:t>De fleste har flere kompliserte bruddskader i ekstremiteter, bekken og/eller amputasjoner</a:t>
            </a:r>
          </a:p>
          <a:p>
            <a:pPr eaLnBrk="1" hangingPunct="1">
              <a:defRPr/>
            </a:pPr>
            <a:r>
              <a:rPr lang="nb-NO" altLang="nb-NO" sz="1800" dirty="0"/>
              <a:t>	Ofte med eksterne fiksasjoner</a:t>
            </a:r>
          </a:p>
          <a:p>
            <a:pPr eaLnBrk="1" hangingPunct="1">
              <a:defRPr/>
            </a:pPr>
            <a:r>
              <a:rPr lang="nb-NO" altLang="nb-NO" sz="1800" dirty="0"/>
              <a:t>Mange har perifere nerveskader</a:t>
            </a:r>
          </a:p>
          <a:p>
            <a:pPr eaLnBrk="1" hangingPunct="1">
              <a:defRPr/>
            </a:pPr>
            <a:r>
              <a:rPr lang="nb-NO" altLang="nb-NO" sz="1800" dirty="0"/>
              <a:t>	Ofte ikke vært fokusert på dette i akuttforløpet,</a:t>
            </a:r>
            <a:r>
              <a:rPr lang="nb-NO" altLang="nb-NO" sz="1800" baseline="0" dirty="0"/>
              <a:t> og kommer tydeligere frem ettersom pasienten mobiliseres</a:t>
            </a:r>
            <a:endParaRPr lang="nb-NO" altLang="nb-NO" sz="1800" dirty="0"/>
          </a:p>
          <a:p>
            <a:pPr eaLnBrk="1" hangingPunct="1">
              <a:defRPr/>
            </a:pPr>
            <a:r>
              <a:rPr lang="nb-NO" altLang="nb-NO" sz="1800" dirty="0"/>
              <a:t>Noen har skader på indre organer</a:t>
            </a:r>
          </a:p>
          <a:p>
            <a:pPr eaLnBrk="1" hangingPunct="1">
              <a:defRPr/>
            </a:pPr>
            <a:r>
              <a:rPr lang="nb-NO" altLang="nb-NO" sz="1800" dirty="0"/>
              <a:t>	Buk, milt, lunge..</a:t>
            </a:r>
          </a:p>
          <a:p>
            <a:pPr eaLnBrk="1" hangingPunct="1">
              <a:defRPr/>
            </a:pPr>
            <a:r>
              <a:rPr lang="nb-NO" altLang="nb-NO" sz="1800" dirty="0"/>
              <a:t>Hudskader </a:t>
            </a:r>
          </a:p>
          <a:p>
            <a:pPr eaLnBrk="1" hangingPunct="1">
              <a:defRPr/>
            </a:pPr>
            <a:r>
              <a:rPr lang="nb-NO" altLang="nb-NO" sz="1800" dirty="0"/>
              <a:t>	</a:t>
            </a:r>
            <a:r>
              <a:rPr lang="nb-NO" altLang="nb-NO" sz="1800" dirty="0" err="1"/>
              <a:t>Kirugiske</a:t>
            </a:r>
            <a:r>
              <a:rPr lang="nb-NO" altLang="nb-NO" sz="1800" dirty="0"/>
              <a:t> sår, donor og transplantasjons sår</a:t>
            </a:r>
          </a:p>
          <a:p>
            <a:pPr eaLnBrk="1" hangingPunct="1">
              <a:defRPr/>
            </a:pPr>
            <a:r>
              <a:rPr lang="nb-NO" altLang="nb-NO" sz="1800" dirty="0"/>
              <a:t>	Sårskader</a:t>
            </a:r>
            <a:r>
              <a:rPr lang="nb-NO" altLang="nb-NO" sz="1800" baseline="0" dirty="0"/>
              <a:t> etter ulykken</a:t>
            </a:r>
          </a:p>
          <a:p>
            <a:pPr eaLnBrk="1" hangingPunct="1">
              <a:defRPr/>
            </a:pPr>
            <a:r>
              <a:rPr lang="nb-NO" altLang="nb-NO" sz="1800" baseline="0" dirty="0"/>
              <a:t>	</a:t>
            </a:r>
            <a:r>
              <a:rPr lang="nb-NO" altLang="nb-NO" sz="1800" baseline="0" dirty="0" err="1"/>
              <a:t>Degloveringskader</a:t>
            </a:r>
            <a:endParaRPr lang="nb-NO" altLang="nb-NO" sz="1800" baseline="0" dirty="0"/>
          </a:p>
          <a:p>
            <a:pPr eaLnBrk="1" hangingPunct="1">
              <a:defRPr/>
            </a:pPr>
            <a:r>
              <a:rPr lang="nb-NO" altLang="nb-NO" sz="1800" baseline="0" dirty="0"/>
              <a:t>	Arr</a:t>
            </a:r>
            <a:endParaRPr lang="nb-NO" altLang="nb-NO" sz="1800" dirty="0"/>
          </a:p>
          <a:p>
            <a:pPr marL="457200" lvl="1" indent="0" eaLnBrk="1" hangingPunct="1">
              <a:lnSpc>
                <a:spcPct val="90000"/>
              </a:lnSpc>
              <a:buNone/>
              <a:defRPr/>
            </a:pPr>
            <a:endParaRPr lang="nb-NO" dirty="0"/>
          </a:p>
          <a:p>
            <a:pPr eaLnBrk="1" hangingPunct="1">
              <a:lnSpc>
                <a:spcPct val="90000"/>
              </a:lnSpc>
              <a:defRPr/>
            </a:pPr>
            <a:endParaRPr lang="nb-NO" sz="1200" dirty="0"/>
          </a:p>
          <a:p>
            <a:endParaRPr lang="nb-NO" dirty="0"/>
          </a:p>
          <a:p>
            <a:pPr eaLnBrk="1" hangingPunct="1">
              <a:spcBef>
                <a:spcPct val="0"/>
              </a:spcBef>
            </a:pPr>
            <a:endParaRPr lang="nb-NO"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4</a:t>
            </a:fld>
            <a:endParaRPr lang="nb-NO"/>
          </a:p>
        </p:txBody>
      </p:sp>
    </p:spTree>
    <p:extLst>
      <p:ext uri="{BB962C8B-B14F-4D97-AF65-F5344CB8AC3E}">
        <p14:creationId xmlns:p14="http://schemas.microsoft.com/office/powerpoint/2010/main" val="2430735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Philip</a:t>
            </a:r>
          </a:p>
          <a:p>
            <a:r>
              <a:rPr lang="nb-NO" dirty="0"/>
              <a:t>Som dere ser er pasienten er i sentrum og det opprettes team for alle innlagte</a:t>
            </a:r>
            <a:r>
              <a:rPr lang="nb-NO" baseline="0" dirty="0"/>
              <a:t> pasienter. I tillegg er det interne og eksterne resurs personer som kan trekkes inn ved behov.</a:t>
            </a:r>
          </a:p>
          <a:p>
            <a:endParaRPr lang="nb-NO" baseline="0" dirty="0"/>
          </a:p>
          <a:p>
            <a:r>
              <a:rPr lang="nb-NO" baseline="0" dirty="0"/>
              <a:t>Pedagog, for pasienter  med rett til opplæring, og hvis det er behov for </a:t>
            </a:r>
            <a:r>
              <a:rPr lang="nb-NO" baseline="0" dirty="0" err="1"/>
              <a:t>komunikasjonshjelpemidler</a:t>
            </a:r>
            <a:r>
              <a:rPr lang="nb-NO" baseline="0" dirty="0"/>
              <a:t>.</a:t>
            </a:r>
          </a:p>
          <a:p>
            <a:endParaRPr lang="nb-NO" baseline="0" dirty="0"/>
          </a:p>
          <a:p>
            <a:r>
              <a:rPr lang="nb-NO" baseline="0" dirty="0"/>
              <a:t>Logoped: Sjeldent behov for </a:t>
            </a:r>
            <a:r>
              <a:rPr lang="nb-NO" baseline="0" dirty="0" err="1"/>
              <a:t>multitraumepasienten</a:t>
            </a:r>
            <a:r>
              <a:rPr lang="nb-NO" baseline="0" dirty="0"/>
              <a:t>, </a:t>
            </a:r>
          </a:p>
          <a:p>
            <a:endParaRPr lang="nb-NO" baseline="0" dirty="0"/>
          </a:p>
          <a:p>
            <a:endParaRPr lang="nb-NO" baseline="0" dirty="0"/>
          </a:p>
          <a:p>
            <a:r>
              <a:rPr lang="nb-NO" baseline="0" dirty="0"/>
              <a:t>Ortopediingeniør/OCH</a:t>
            </a:r>
          </a:p>
          <a:p>
            <a:r>
              <a:rPr lang="nb-NO" baseline="0" dirty="0"/>
              <a:t>Hjelpemidler og </a:t>
            </a:r>
            <a:r>
              <a:rPr lang="nb-NO" baseline="0" dirty="0" err="1"/>
              <a:t>protesser</a:t>
            </a:r>
            <a:endParaRPr lang="nb-NO" baseline="0" dirty="0"/>
          </a:p>
          <a:p>
            <a:endParaRPr lang="nb-NO" baseline="0" dirty="0"/>
          </a:p>
          <a:p>
            <a:r>
              <a:rPr lang="nb-NO" baseline="0" dirty="0" err="1"/>
              <a:t>Trafikkkonsulent</a:t>
            </a:r>
            <a:endParaRPr lang="nb-NO" baseline="0" dirty="0"/>
          </a:p>
          <a:p>
            <a:r>
              <a:rPr lang="nb-NO" baseline="0" dirty="0"/>
              <a:t>Alle har muntlig kjøreforbud og vi har en avtale med en kjøreskole der vi utfører praktisk kjøretest.</a:t>
            </a:r>
          </a:p>
          <a:p>
            <a:endParaRPr lang="nb-NO" baseline="0" dirty="0"/>
          </a:p>
          <a:p>
            <a:r>
              <a:rPr lang="nb-NO" baseline="0" dirty="0"/>
              <a:t>Ortoped</a:t>
            </a:r>
          </a:p>
          <a:p>
            <a:r>
              <a:rPr lang="nb-NO" baseline="0" dirty="0"/>
              <a:t>Ortopeden kommer til </a:t>
            </a:r>
            <a:r>
              <a:rPr lang="nb-NO" baseline="0" dirty="0" err="1"/>
              <a:t>sunnaas</a:t>
            </a:r>
            <a:r>
              <a:rPr lang="nb-NO" baseline="0" dirty="0"/>
              <a:t> 1. pr </a:t>
            </a:r>
            <a:r>
              <a:rPr lang="nb-NO" baseline="0" dirty="0" err="1"/>
              <a:t>mnd</a:t>
            </a:r>
            <a:r>
              <a:rPr lang="nb-NO" baseline="0" dirty="0"/>
              <a:t> </a:t>
            </a:r>
          </a:p>
          <a:p>
            <a:endParaRPr lang="nb-NO" baseline="0" dirty="0"/>
          </a:p>
          <a:p>
            <a:r>
              <a:rPr lang="nb-NO" baseline="0" dirty="0" err="1"/>
              <a:t>Plastikkkirurg</a:t>
            </a:r>
            <a:endParaRPr lang="nb-NO" baseline="0" dirty="0"/>
          </a:p>
          <a:p>
            <a:r>
              <a:rPr lang="nb-NO" baseline="0" dirty="0"/>
              <a:t>Henvises til Rikshospitalet ved behov.</a:t>
            </a:r>
          </a:p>
          <a:p>
            <a:endParaRPr lang="nb-NO" baseline="0" dirty="0"/>
          </a:p>
          <a:p>
            <a:r>
              <a:rPr lang="nb-NO" baseline="0" dirty="0"/>
              <a:t>Psykiater:</a:t>
            </a:r>
          </a:p>
          <a:p>
            <a:r>
              <a:rPr lang="nb-NO" baseline="0" dirty="0"/>
              <a:t>Kommer på tilsyn 1. pr </a:t>
            </a:r>
            <a:r>
              <a:rPr lang="nb-NO" baseline="0" dirty="0" err="1"/>
              <a:t>mnd</a:t>
            </a:r>
            <a:r>
              <a:rPr lang="nb-NO" baseline="0" dirty="0"/>
              <a:t> etter behov.</a:t>
            </a:r>
          </a:p>
          <a:p>
            <a:endParaRPr lang="nb-NO" baseline="0" dirty="0"/>
          </a:p>
          <a:p>
            <a:endParaRPr lang="nb-NO" baseline="0" dirty="0"/>
          </a:p>
          <a:p>
            <a:endParaRPr lang="nb-NO" baseline="0" dirty="0"/>
          </a:p>
          <a:p>
            <a:endParaRPr lang="nb-NO" baseline="0" dirty="0"/>
          </a:p>
          <a:p>
            <a:endParaRPr lang="nb-NO" dirty="0"/>
          </a:p>
        </p:txBody>
      </p:sp>
      <p:sp>
        <p:nvSpPr>
          <p:cNvPr id="4" name="Plassholder for topptekst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a:ln>
                  <a:noFill/>
                </a:ln>
                <a:solidFill>
                  <a:prstClr val="black"/>
                </a:solidFill>
                <a:effectLst/>
                <a:uLnTx/>
                <a:uFillTx/>
                <a:latin typeface="Calibri"/>
                <a:ea typeface="+mn-ea"/>
                <a:cs typeface="+mn-cs"/>
              </a:rPr>
              <a:t>Sunnaas sykehus HF</a:t>
            </a:r>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Plassholder for lysbildenumm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1EE793-C490-48CF-A195-A8982C6FB6FB}"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059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Elin</a:t>
            </a:r>
          </a:p>
          <a:p>
            <a:endParaRPr lang="nb-NO" b="1" dirty="0"/>
          </a:p>
          <a:p>
            <a:r>
              <a:rPr lang="nb-NO" b="1" dirty="0"/>
              <a:t>Si noe om veien videre.</a:t>
            </a:r>
          </a:p>
          <a:p>
            <a:endParaRPr lang="nb-NO" b="1" dirty="0"/>
          </a:p>
          <a:p>
            <a:r>
              <a:rPr lang="nb-NO" b="1" dirty="0"/>
              <a:t>En</a:t>
            </a:r>
            <a:r>
              <a:rPr lang="nb-NO" b="1" baseline="0" dirty="0"/>
              <a:t> stor del av arbeidet er hva som skal skje videre i </a:t>
            </a:r>
            <a:r>
              <a:rPr lang="nb-NO" b="1" baseline="0" dirty="0" err="1"/>
              <a:t>hjemkomunnen</a:t>
            </a:r>
            <a:endParaRPr lang="nb-NO" b="1" baseline="0" dirty="0"/>
          </a:p>
          <a:p>
            <a:endParaRPr lang="nb-NO" b="1" baseline="0" dirty="0"/>
          </a:p>
          <a:p>
            <a:r>
              <a:rPr lang="nb-NO" b="1" baseline="0" dirty="0"/>
              <a:t>Føringer i forhold til hjem, skole arbeid.</a:t>
            </a:r>
            <a:endParaRPr lang="nb-NO" b="1"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6</a:t>
            </a:fld>
            <a:endParaRPr lang="nb-NO"/>
          </a:p>
        </p:txBody>
      </p:sp>
    </p:spTree>
    <p:extLst>
      <p:ext uri="{BB962C8B-B14F-4D97-AF65-F5344CB8AC3E}">
        <p14:creationId xmlns:p14="http://schemas.microsoft.com/office/powerpoint/2010/main" val="3721066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Philip</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Sånn ser en </a:t>
            </a:r>
            <a:r>
              <a:rPr lang="nb-NO" sz="1200" kern="1200" dirty="0" err="1">
                <a:solidFill>
                  <a:schemeClr val="tx1"/>
                </a:solidFill>
                <a:effectLst/>
                <a:latin typeface="+mn-lt"/>
                <a:ea typeface="+mn-ea"/>
                <a:cs typeface="+mn-cs"/>
              </a:rPr>
              <a:t>målplan</a:t>
            </a:r>
            <a:r>
              <a:rPr lang="nb-NO" sz="1200" kern="1200" dirty="0">
                <a:solidFill>
                  <a:schemeClr val="tx1"/>
                </a:solidFill>
                <a:effectLst/>
                <a:latin typeface="+mn-lt"/>
                <a:ea typeface="+mn-ea"/>
                <a:cs typeface="+mn-cs"/>
              </a:rPr>
              <a:t> ut. </a:t>
            </a:r>
          </a:p>
          <a:p>
            <a:r>
              <a:rPr lang="nb-NO" sz="1200" kern="1200" dirty="0">
                <a:solidFill>
                  <a:schemeClr val="tx1"/>
                </a:solidFill>
                <a:effectLst/>
                <a:latin typeface="+mn-lt"/>
                <a:ea typeface="+mn-ea"/>
                <a:cs typeface="+mn-cs"/>
              </a:rPr>
              <a:t>Pasienten</a:t>
            </a:r>
            <a:r>
              <a:rPr lang="nb-NO" sz="1200" kern="1200" baseline="0" dirty="0">
                <a:solidFill>
                  <a:schemeClr val="tx1"/>
                </a:solidFill>
                <a:effectLst/>
                <a:latin typeface="+mn-lt"/>
                <a:ea typeface="+mn-ea"/>
                <a:cs typeface="+mn-cs"/>
              </a:rPr>
              <a:t> har noen egne overordnede mål som settes øverst. Hvor pasientens tverrfaglige team er med å sette delmål.</a:t>
            </a:r>
          </a:p>
          <a:p>
            <a:r>
              <a:rPr lang="nb-NO" sz="1200" kern="1200" baseline="0" dirty="0" err="1">
                <a:solidFill>
                  <a:schemeClr val="tx1"/>
                </a:solidFill>
                <a:effectLst/>
                <a:latin typeface="+mn-lt"/>
                <a:ea typeface="+mn-ea"/>
                <a:cs typeface="+mn-cs"/>
              </a:rPr>
              <a:t>Målmøte</a:t>
            </a:r>
            <a:r>
              <a:rPr lang="nb-NO" sz="1200" kern="1200" baseline="0" dirty="0">
                <a:solidFill>
                  <a:schemeClr val="tx1"/>
                </a:solidFill>
                <a:effectLst/>
                <a:latin typeface="+mn-lt"/>
                <a:ea typeface="+mn-ea"/>
                <a:cs typeface="+mn-cs"/>
              </a:rPr>
              <a:t> </a:t>
            </a:r>
            <a:r>
              <a:rPr lang="nb-NO" sz="1200" kern="1200" baseline="0" dirty="0" err="1">
                <a:solidFill>
                  <a:schemeClr val="tx1"/>
                </a:solidFill>
                <a:effectLst/>
                <a:latin typeface="+mn-lt"/>
                <a:ea typeface="+mn-ea"/>
                <a:cs typeface="+mn-cs"/>
              </a:rPr>
              <a:t>ca</a:t>
            </a:r>
            <a:r>
              <a:rPr lang="nb-NO" sz="1200" kern="1200" baseline="0" dirty="0">
                <a:solidFill>
                  <a:schemeClr val="tx1"/>
                </a:solidFill>
                <a:effectLst/>
                <a:latin typeface="+mn-lt"/>
                <a:ea typeface="+mn-ea"/>
                <a:cs typeface="+mn-cs"/>
              </a:rPr>
              <a:t> hver 4. uke </a:t>
            </a:r>
          </a:p>
          <a:p>
            <a:r>
              <a:rPr lang="nb-NO" sz="1200" kern="1200" baseline="0" dirty="0">
                <a:solidFill>
                  <a:schemeClr val="tx1"/>
                </a:solidFill>
                <a:effectLst/>
                <a:latin typeface="+mn-lt"/>
                <a:ea typeface="+mn-ea"/>
                <a:cs typeface="+mn-cs"/>
              </a:rPr>
              <a:t>Planen er satt opp etter ICF struktur</a:t>
            </a:r>
            <a:endParaRPr lang="nb-NO" sz="1200" kern="1200" dirty="0">
              <a:solidFill>
                <a:schemeClr val="tx1"/>
              </a:solidFill>
              <a:effectLst/>
              <a:latin typeface="+mn-lt"/>
              <a:ea typeface="+mn-ea"/>
              <a:cs typeface="+mn-cs"/>
            </a:endParaRPr>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7</a:t>
            </a:fld>
            <a:endParaRPr lang="nb-NO"/>
          </a:p>
        </p:txBody>
      </p:sp>
    </p:spTree>
    <p:extLst>
      <p:ext uri="{BB962C8B-B14F-4D97-AF65-F5344CB8AC3E}">
        <p14:creationId xmlns:p14="http://schemas.microsoft.com/office/powerpoint/2010/main" val="2216603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Elin</a:t>
            </a:r>
          </a:p>
          <a:p>
            <a:r>
              <a:rPr lang="nb-NO" sz="1200" kern="1200" dirty="0">
                <a:solidFill>
                  <a:schemeClr val="tx1"/>
                </a:solidFill>
                <a:effectLst/>
                <a:latin typeface="+mn-lt"/>
                <a:ea typeface="+mn-ea"/>
                <a:cs typeface="+mn-cs"/>
              </a:rPr>
              <a:t>På Sunnaas sykehus brukes ICF struktureringen i alle tverrfaglige dokumenter; tverrfaglig rapport, </a:t>
            </a:r>
            <a:r>
              <a:rPr lang="nb-NO" sz="1200" kern="1200" dirty="0" err="1">
                <a:solidFill>
                  <a:schemeClr val="tx1"/>
                </a:solidFill>
                <a:effectLst/>
                <a:latin typeface="+mn-lt"/>
                <a:ea typeface="+mn-ea"/>
                <a:cs typeface="+mn-cs"/>
              </a:rPr>
              <a:t>målplan</a:t>
            </a:r>
            <a:r>
              <a:rPr lang="nb-NO" sz="1200" kern="1200" dirty="0">
                <a:solidFill>
                  <a:schemeClr val="tx1"/>
                </a:solidFill>
                <a:effectLst/>
                <a:latin typeface="+mn-lt"/>
                <a:ea typeface="+mn-ea"/>
                <a:cs typeface="+mn-cs"/>
              </a:rPr>
              <a:t>.</a:t>
            </a:r>
          </a:p>
          <a:p>
            <a:r>
              <a:rPr lang="nb-NO" sz="1200" kern="1200" dirty="0">
                <a:solidFill>
                  <a:schemeClr val="tx1"/>
                </a:solidFill>
                <a:effectLst/>
                <a:latin typeface="+mn-lt"/>
                <a:ea typeface="+mn-ea"/>
                <a:cs typeface="+mn-cs"/>
              </a:rPr>
              <a:t>Si noe om hvor det kommer </a:t>
            </a:r>
            <a:r>
              <a:rPr lang="nb-NO" sz="1200" kern="1200" dirty="0" err="1">
                <a:solidFill>
                  <a:schemeClr val="tx1"/>
                </a:solidFill>
                <a:effectLst/>
                <a:latin typeface="+mn-lt"/>
                <a:ea typeface="+mn-ea"/>
                <a:cs typeface="+mn-cs"/>
              </a:rPr>
              <a:t>fra:</a:t>
            </a:r>
            <a:r>
              <a:rPr lang="nb-NO" dirty="0" err="1"/>
              <a:t>som</a:t>
            </a:r>
            <a:r>
              <a:rPr lang="nb-NO"/>
              <a:t> er gitt ut av Verdens helseorganisasjon (WHO 2001).</a:t>
            </a:r>
            <a:endParaRPr lang="nb-NO" sz="1200" kern="1200" dirty="0">
              <a:solidFill>
                <a:schemeClr val="tx1"/>
              </a:solidFill>
              <a:effectLst/>
              <a:latin typeface="+mn-lt"/>
              <a:ea typeface="+mn-ea"/>
              <a:cs typeface="+mn-cs"/>
            </a:endParaRPr>
          </a:p>
          <a:p>
            <a:r>
              <a:rPr lang="nb-NO" sz="1200" b="0" i="0" kern="1200" dirty="0">
                <a:solidFill>
                  <a:schemeClr val="tx1"/>
                </a:solidFill>
                <a:effectLst/>
                <a:latin typeface="+mn-lt"/>
                <a:ea typeface="+mn-ea"/>
                <a:cs typeface="+mn-cs"/>
              </a:rPr>
              <a:t>Formålet med ICF er til dels å etablere et enhetlig og standardisert språk og til dels et verktøy for beskrivelse av helse og helserelaterte forhold. Samtidig legges det vekt på å se individets helseforhold og fungering i en total sammenheng. ICF søker å kunne presentere et sammenfallende syn på helse ut fra et biologisk, et individuelt og et sosialt perspektiv.</a:t>
            </a:r>
          </a:p>
          <a:p>
            <a:r>
              <a:rPr lang="nb-NO" sz="1200" b="0" i="0" kern="1200" dirty="0">
                <a:solidFill>
                  <a:schemeClr val="tx1"/>
                </a:solidFill>
                <a:effectLst/>
                <a:latin typeface="+mn-lt"/>
                <a:ea typeface="+mn-ea"/>
                <a:cs typeface="+mn-cs"/>
              </a:rPr>
              <a:t>Klassifikasjonen er særlig nyttig innen </a:t>
            </a:r>
            <a:r>
              <a:rPr lang="nb-NO" sz="1200" b="0" i="0" kern="1200" dirty="0" err="1">
                <a:solidFill>
                  <a:schemeClr val="tx1"/>
                </a:solidFill>
                <a:effectLst/>
                <a:latin typeface="+mn-lt"/>
                <a:ea typeface="+mn-ea"/>
                <a:cs typeface="+mn-cs"/>
              </a:rPr>
              <a:t>habilitering</a:t>
            </a:r>
            <a:r>
              <a:rPr lang="nb-NO" sz="1200" b="0" i="0" kern="1200" dirty="0">
                <a:solidFill>
                  <a:schemeClr val="tx1"/>
                </a:solidFill>
                <a:effectLst/>
                <a:latin typeface="+mn-lt"/>
                <a:ea typeface="+mn-ea"/>
                <a:cs typeface="+mn-cs"/>
              </a:rPr>
              <a:t>, rehabilitering, geriatri, arbeids- og trygdemedisin og andre områder hvor helse og funksjon skal vurderes i en bredere sammenheng enn som sykdom isolert sett.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ICF er et klassifikasjonssystem som kan bidra til å danne en felles referanseramme i det tverrfaglige arbeidet.</a:t>
            </a: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viktigste med ICF er at det tar utgangspunkt i funksjon, ikke sykdom/skade.</a:t>
            </a:r>
            <a:r>
              <a:rPr lang="nb-NO" sz="1200" kern="1200" baseline="0" dirty="0">
                <a:solidFill>
                  <a:schemeClr val="tx1"/>
                </a:solidFill>
                <a:effectLst/>
                <a:latin typeface="+mn-lt"/>
                <a:ea typeface="+mn-ea"/>
                <a:cs typeface="+mn-cs"/>
              </a:rPr>
              <a:t> </a:t>
            </a:r>
            <a:endParaRPr lang="nb-NO" sz="1200" kern="120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 </a:t>
            </a:r>
          </a:p>
          <a:p>
            <a:endParaRPr lang="nb-NO"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8</a:t>
            </a:fld>
            <a:endParaRPr lang="nb-NO"/>
          </a:p>
        </p:txBody>
      </p:sp>
    </p:spTree>
    <p:extLst>
      <p:ext uri="{BB962C8B-B14F-4D97-AF65-F5344CB8AC3E}">
        <p14:creationId xmlns:p14="http://schemas.microsoft.com/office/powerpoint/2010/main" val="367907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lvl="1" eaLnBrk="1" hangingPunct="1">
              <a:lnSpc>
                <a:spcPct val="90000"/>
              </a:lnSpc>
              <a:buFont typeface="Arial" charset="0"/>
              <a:buChar char="•"/>
            </a:pPr>
            <a:r>
              <a:rPr lang="nb-NO" altLang="nb-NO" sz="2400" b="1" dirty="0"/>
              <a:t>Philip</a:t>
            </a:r>
          </a:p>
          <a:p>
            <a:pPr lvl="1" eaLnBrk="1" hangingPunct="1">
              <a:lnSpc>
                <a:spcPct val="90000"/>
              </a:lnSpc>
              <a:buFont typeface="Arial" charset="0"/>
              <a:buChar char="•"/>
            </a:pPr>
            <a:r>
              <a:rPr lang="nb-NO" altLang="nb-NO" sz="2400" dirty="0"/>
              <a:t>Infeksjoner i: sår, lunger, urinveier og skjelett (osteomyelitt)</a:t>
            </a:r>
          </a:p>
          <a:p>
            <a:pPr lvl="1" eaLnBrk="1" hangingPunct="1">
              <a:lnSpc>
                <a:spcPct val="90000"/>
              </a:lnSpc>
              <a:buFont typeface="Arial" charset="0"/>
              <a:buChar char="•"/>
            </a:pPr>
            <a:r>
              <a:rPr lang="nb-NO" altLang="nb-NO" sz="2400" dirty="0"/>
              <a:t>Belastningsrestriksjoner, reoperasjoner</a:t>
            </a:r>
          </a:p>
          <a:p>
            <a:pPr marL="914400" marR="0" lvl="2" indent="0" algn="l" defTabSz="914400" rtl="0" eaLnBrk="1" fontAlgn="base" latinLnBrk="0" hangingPunct="1">
              <a:lnSpc>
                <a:spcPct val="90000"/>
              </a:lnSpc>
              <a:spcBef>
                <a:spcPct val="30000"/>
              </a:spcBef>
              <a:spcAft>
                <a:spcPct val="0"/>
              </a:spcAft>
              <a:buClrTx/>
              <a:buSzTx/>
              <a:buFont typeface="Arial" charset="0"/>
              <a:buChar char="•"/>
              <a:tabLst/>
              <a:defRPr/>
            </a:pPr>
            <a:r>
              <a:rPr lang="nb-NO" sz="2400" dirty="0"/>
              <a:t>Restriksjoner, Vedlikeholdstrening i påvente av at brudd skal gro</a:t>
            </a:r>
          </a:p>
          <a:p>
            <a:pPr marL="914400" marR="0" lvl="2" indent="0" algn="l" defTabSz="914400" rtl="0" eaLnBrk="1" fontAlgn="base" latinLnBrk="0" hangingPunct="1">
              <a:lnSpc>
                <a:spcPct val="90000"/>
              </a:lnSpc>
              <a:spcBef>
                <a:spcPct val="30000"/>
              </a:spcBef>
              <a:spcAft>
                <a:spcPct val="0"/>
              </a:spcAft>
              <a:buClrTx/>
              <a:buSzTx/>
              <a:buFont typeface="Arial" charset="0"/>
              <a:buChar char="•"/>
              <a:tabLst/>
              <a:defRPr/>
            </a:pPr>
            <a:r>
              <a:rPr lang="nb-NO" sz="2400" dirty="0"/>
              <a:t>Reoperasjoner og infeksjoner, gir lange forløp</a:t>
            </a:r>
            <a:endParaRPr lang="nb-NO" altLang="nb-NO" sz="2400" dirty="0"/>
          </a:p>
          <a:p>
            <a:pPr lvl="2" eaLnBrk="1" hangingPunct="1">
              <a:lnSpc>
                <a:spcPct val="90000"/>
              </a:lnSpc>
              <a:buFont typeface="Arial" charset="0"/>
              <a:buChar char="•"/>
            </a:pPr>
            <a:endParaRPr lang="nb-NO" altLang="nb-NO" sz="2400" dirty="0"/>
          </a:p>
          <a:p>
            <a:pPr lvl="1" eaLnBrk="1" hangingPunct="1">
              <a:buFont typeface="Arial" charset="0"/>
              <a:buChar char="•"/>
            </a:pPr>
            <a:r>
              <a:rPr lang="nb-NO" altLang="nb-NO" sz="2400" dirty="0"/>
              <a:t>Gangvansker og/eller nedsatt</a:t>
            </a:r>
            <a:r>
              <a:rPr lang="nb-NO" altLang="nb-NO" sz="2400" dirty="0">
                <a:solidFill>
                  <a:srgbClr val="020406"/>
                </a:solidFill>
              </a:rPr>
              <a:t> hånd-/</a:t>
            </a:r>
            <a:r>
              <a:rPr lang="nb-NO" altLang="nb-NO" sz="2400" dirty="0" err="1">
                <a:solidFill>
                  <a:srgbClr val="020406"/>
                </a:solidFill>
              </a:rPr>
              <a:t>armfunksjon</a:t>
            </a:r>
            <a:endParaRPr lang="nb-NO" altLang="nb-NO" sz="2400" dirty="0">
              <a:solidFill>
                <a:srgbClr val="020406"/>
              </a:solidFill>
            </a:endParaRPr>
          </a:p>
          <a:p>
            <a:pPr marL="914400" marR="0" lvl="2" indent="0" algn="l" defTabSz="914400" rtl="0" eaLnBrk="1" fontAlgn="base" latinLnBrk="0" hangingPunct="1">
              <a:lnSpc>
                <a:spcPct val="100000"/>
              </a:lnSpc>
              <a:spcBef>
                <a:spcPct val="30000"/>
              </a:spcBef>
              <a:spcAft>
                <a:spcPct val="0"/>
              </a:spcAft>
              <a:buClrTx/>
              <a:buSzTx/>
              <a:buFont typeface="Arial" charset="0"/>
              <a:buChar char="•"/>
              <a:tabLst/>
              <a:defRPr/>
            </a:pPr>
            <a:r>
              <a:rPr lang="nb-NO" sz="2400" dirty="0"/>
              <a:t>Smerter som forhindrer aktivitet</a:t>
            </a:r>
          </a:p>
          <a:p>
            <a:pPr marL="914400" marR="0" lvl="2" indent="0" algn="l" defTabSz="914400" rtl="0" eaLnBrk="1" fontAlgn="base" latinLnBrk="0" hangingPunct="1">
              <a:lnSpc>
                <a:spcPct val="100000"/>
              </a:lnSpc>
              <a:spcBef>
                <a:spcPct val="30000"/>
              </a:spcBef>
              <a:spcAft>
                <a:spcPct val="0"/>
              </a:spcAft>
              <a:buClrTx/>
              <a:buSzTx/>
              <a:buFont typeface="Arial" charset="0"/>
              <a:buChar char="•"/>
              <a:tabLst/>
              <a:defRPr/>
            </a:pPr>
            <a:r>
              <a:rPr lang="nb-NO" sz="2400" dirty="0"/>
              <a:t>Midlertidig varighet, vanskelig å forutsi behov og planlegge framtiden</a:t>
            </a:r>
          </a:p>
          <a:p>
            <a:pPr lvl="2" eaLnBrk="1" hangingPunct="1">
              <a:buFont typeface="Arial" charset="0"/>
              <a:buChar char="•"/>
            </a:pPr>
            <a:endParaRPr lang="nb-NO" altLang="nb-NO" sz="2400" dirty="0">
              <a:solidFill>
                <a:srgbClr val="020406"/>
              </a:solidFill>
            </a:endParaRPr>
          </a:p>
          <a:p>
            <a:pPr lvl="1" eaLnBrk="1" hangingPunct="1">
              <a:lnSpc>
                <a:spcPct val="90000"/>
              </a:lnSpc>
              <a:buFont typeface="Arial" charset="0"/>
              <a:buChar char="•"/>
            </a:pPr>
            <a:r>
              <a:rPr lang="nb-NO" altLang="nb-NO" sz="2400" dirty="0"/>
              <a:t>Kalknedslag i muskulatur og/eller ledd</a:t>
            </a:r>
          </a:p>
          <a:p>
            <a:pPr lvl="1" eaLnBrk="1" hangingPunct="1">
              <a:lnSpc>
                <a:spcPct val="90000"/>
              </a:lnSpc>
              <a:buFont typeface="Arial" charset="0"/>
              <a:buChar char="•"/>
            </a:pPr>
            <a:r>
              <a:rPr lang="nb-NO" altLang="nb-NO" sz="2400" dirty="0"/>
              <a:t>Nerveskader</a:t>
            </a:r>
          </a:p>
          <a:p>
            <a:pPr lvl="1" eaLnBrk="1" hangingPunct="1">
              <a:lnSpc>
                <a:spcPct val="90000"/>
              </a:lnSpc>
              <a:buFont typeface="Arial" charset="0"/>
              <a:buChar char="•"/>
            </a:pPr>
            <a:r>
              <a:rPr lang="nb-NO" altLang="nb-NO" sz="2400" dirty="0"/>
              <a:t>Påvirkning av naturlige funksjoner</a:t>
            </a:r>
          </a:p>
          <a:p>
            <a:pPr marL="800100" lvl="1" indent="-342900">
              <a:buFont typeface="Arial" charset="0"/>
              <a:buChar char="•"/>
            </a:pPr>
            <a:r>
              <a:rPr lang="nb-NO" altLang="nb-NO" sz="2400" dirty="0">
                <a:solidFill>
                  <a:srgbClr val="020406"/>
                </a:solidFill>
                <a:latin typeface="Calibri" pitchFamily="34" charset="0"/>
              </a:rPr>
              <a:t>Ødemer </a:t>
            </a:r>
          </a:p>
          <a:p>
            <a:pPr marL="800100" lvl="1" indent="-342900">
              <a:buFont typeface="Arial" charset="0"/>
              <a:buChar char="•"/>
            </a:pPr>
            <a:r>
              <a:rPr lang="nb-NO" altLang="nb-NO" sz="2400" dirty="0">
                <a:solidFill>
                  <a:srgbClr val="020406"/>
                </a:solidFill>
                <a:latin typeface="Calibri" pitchFamily="34" charset="0"/>
              </a:rPr>
              <a:t>Sårproblematikk </a:t>
            </a:r>
          </a:p>
          <a:p>
            <a:pPr marL="1257300" lvl="2" indent="-342900">
              <a:buFont typeface="Arial" charset="0"/>
              <a:buChar char="•"/>
            </a:pPr>
            <a:r>
              <a:rPr lang="nb-NO" altLang="nb-NO" sz="2400" dirty="0" err="1">
                <a:solidFill>
                  <a:srgbClr val="020406"/>
                </a:solidFill>
                <a:latin typeface="Calibri" pitchFamily="34" charset="0"/>
              </a:rPr>
              <a:t>Kirurkiske</a:t>
            </a:r>
            <a:r>
              <a:rPr lang="nb-NO" altLang="nb-NO" sz="2400" dirty="0">
                <a:solidFill>
                  <a:srgbClr val="020406"/>
                </a:solidFill>
                <a:latin typeface="Calibri" pitchFamily="34" charset="0"/>
              </a:rPr>
              <a:t> sår, sår etter ulykken, sår på amputasjonsstump og trykksår.</a:t>
            </a:r>
          </a:p>
          <a:p>
            <a:pPr marL="800100" lvl="1" indent="-342900">
              <a:buFont typeface="Arial" charset="0"/>
              <a:buChar char="•"/>
            </a:pPr>
            <a:r>
              <a:rPr lang="nb-NO" sz="2400" dirty="0"/>
              <a:t>Komplikasjoner vedrørende </a:t>
            </a:r>
            <a:r>
              <a:rPr lang="nb-NO" sz="2400" dirty="0" err="1"/>
              <a:t>osteosyntesemateriale</a:t>
            </a:r>
            <a:r>
              <a:rPr lang="nb-NO" sz="2400" dirty="0"/>
              <a:t> / plater / skruer</a:t>
            </a:r>
          </a:p>
          <a:p>
            <a:pPr marL="800100" lvl="1" indent="-342900">
              <a:buFont typeface="Arial" charset="0"/>
              <a:buChar char="•"/>
            </a:pPr>
            <a:endParaRPr lang="nb-NO" sz="2400" dirty="0"/>
          </a:p>
          <a:p>
            <a:pPr marL="457200" lvl="1" indent="0">
              <a:buFont typeface="Arial" charset="0"/>
              <a:buNone/>
            </a:pPr>
            <a:endParaRPr lang="nb-NO" sz="2400" dirty="0"/>
          </a:p>
          <a:p>
            <a:pPr marL="800100" lvl="1" indent="-342900">
              <a:buFont typeface="Arial" charset="0"/>
              <a:buChar char="•"/>
            </a:pPr>
            <a:endParaRPr lang="nb-NO" sz="2400" dirty="0"/>
          </a:p>
          <a:p>
            <a:endParaRPr lang="nb-NO" dirty="0"/>
          </a:p>
          <a:p>
            <a:endParaRPr lang="nb-NO" dirty="0"/>
          </a:p>
          <a:p>
            <a:r>
              <a:rPr lang="nb-NO" dirty="0"/>
              <a:t>Komplikasjoner: Søvn og smerter, infeksjon, </a:t>
            </a:r>
            <a:r>
              <a:rPr lang="nb-NO" dirty="0" err="1"/>
              <a:t>hyperkalsemi</a:t>
            </a:r>
            <a:endParaRPr lang="nb-NO" dirty="0"/>
          </a:p>
          <a:p>
            <a:endParaRPr lang="nb-NO" dirty="0"/>
          </a:p>
          <a:p>
            <a:pPr marL="800100" lvl="1" indent="-342900">
              <a:buFont typeface="Arial" charset="0"/>
              <a:buChar char="•"/>
            </a:pPr>
            <a:endParaRPr lang="nb-NO" sz="2400" dirty="0"/>
          </a:p>
          <a:p>
            <a:endParaRPr lang="nb-NO" dirty="0"/>
          </a:p>
        </p:txBody>
      </p:sp>
      <p:sp>
        <p:nvSpPr>
          <p:cNvPr id="4" name="Plassholder for dato 3"/>
          <p:cNvSpPr>
            <a:spLocks noGrp="1"/>
          </p:cNvSpPr>
          <p:nvPr>
            <p:ph type="dt" idx="10"/>
          </p:nvPr>
        </p:nvSpPr>
        <p:spPr/>
        <p:txBody>
          <a:bodyPr/>
          <a:lstStyle/>
          <a:p>
            <a:pPr>
              <a:defRPr/>
            </a:pPr>
            <a:endParaRPr lang="nb-NO"/>
          </a:p>
        </p:txBody>
      </p:sp>
      <p:sp>
        <p:nvSpPr>
          <p:cNvPr id="5" name="Plassholder for lysbildenummer 4"/>
          <p:cNvSpPr>
            <a:spLocks noGrp="1"/>
          </p:cNvSpPr>
          <p:nvPr>
            <p:ph type="sldNum" sz="quarter" idx="11"/>
          </p:nvPr>
        </p:nvSpPr>
        <p:spPr/>
        <p:txBody>
          <a:bodyPr/>
          <a:lstStyle/>
          <a:p>
            <a:pPr>
              <a:defRPr/>
            </a:pPr>
            <a:fld id="{1E2D580E-D421-416A-807D-4C8ED0EE22CB}" type="slidenum">
              <a:rPr lang="nb-NO" smtClean="0"/>
              <a:pPr>
                <a:defRPr/>
              </a:pPr>
              <a:t>9</a:t>
            </a:fld>
            <a:endParaRPr lang="nb-NO"/>
          </a:p>
        </p:txBody>
      </p:sp>
    </p:spTree>
    <p:extLst>
      <p:ext uri="{BB962C8B-B14F-4D97-AF65-F5344CB8AC3E}">
        <p14:creationId xmlns:p14="http://schemas.microsoft.com/office/powerpoint/2010/main" val="3855086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2699792" y="2468895"/>
            <a:ext cx="6192688" cy="1344149"/>
          </a:xfrm>
        </p:spPr>
        <p:txBody>
          <a:bodyPr lIns="0">
            <a:normAutofit/>
          </a:bodyPr>
          <a:lstStyle>
            <a:lvl1pPr algn="l">
              <a:defRPr sz="3600" b="1">
                <a:solidFill>
                  <a:schemeClr val="tx1"/>
                </a:solidFill>
              </a:defRPr>
            </a:lvl1pPr>
          </a:lstStyle>
          <a:p>
            <a:r>
              <a:rPr lang="nb-NO" dirty="0"/>
              <a:t>Forside</a:t>
            </a:r>
          </a:p>
        </p:txBody>
      </p:sp>
      <p:sp>
        <p:nvSpPr>
          <p:cNvPr id="6" name="Undertittel 2"/>
          <p:cNvSpPr>
            <a:spLocks noGrp="1"/>
          </p:cNvSpPr>
          <p:nvPr>
            <p:ph type="subTitle" idx="1" hasCustomPrompt="1"/>
          </p:nvPr>
        </p:nvSpPr>
        <p:spPr>
          <a:xfrm>
            <a:off x="2699792" y="3813044"/>
            <a:ext cx="6192688" cy="1536171"/>
          </a:xfrm>
        </p:spPr>
        <p:txBody>
          <a:bodyPr lIns="0">
            <a:normAutofit/>
          </a:bodyPr>
          <a:lstStyle>
            <a:lvl1pPr marL="0" indent="0" algn="l">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Tittel</a:t>
            </a:r>
          </a:p>
        </p:txBody>
      </p:sp>
      <p:sp>
        <p:nvSpPr>
          <p:cNvPr id="9"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B3E34F27-1E43-4327-94EB-925EEB8867E8}" type="datetime1">
              <a:rPr lang="nb-NO" smtClean="0"/>
              <a:t>15.04.2021</a:t>
            </a:fld>
            <a:endParaRPr lang="nb-NO" dirty="0"/>
          </a:p>
        </p:txBody>
      </p:sp>
      <p:sp>
        <p:nvSpPr>
          <p:cNvPr id="11"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395923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tekst, grønn 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ssholder for innhold 2"/>
          <p:cNvSpPr>
            <a:spLocks noGrp="1"/>
          </p:cNvSpPr>
          <p:nvPr>
            <p:ph idx="1" hasCustomPrompt="1"/>
          </p:nvPr>
        </p:nvSpPr>
        <p:spPr>
          <a:xfrm>
            <a:off x="251519" y="1553543"/>
            <a:ext cx="8636796" cy="4572623"/>
          </a:xfrm>
        </p:spPr>
        <p:txBody>
          <a:bodyPr/>
          <a:lstStyle>
            <a:lvl1pPr rtl="0">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10"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8B549FAC-359C-4DB9-AECA-26F5CF912522}" type="datetime1">
              <a:rPr lang="nb-NO" smtClean="0"/>
              <a:t>15.04.2021</a:t>
            </a:fld>
            <a:endParaRPr lang="nb-NO" dirty="0"/>
          </a:p>
        </p:txBody>
      </p:sp>
      <p:sp>
        <p:nvSpPr>
          <p:cNvPr id="11"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2"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286807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tekst, grå 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lassholder for tittel 1"/>
          <p:cNvSpPr>
            <a:spLocks noGrp="1"/>
          </p:cNvSpPr>
          <p:nvPr>
            <p:ph type="title"/>
          </p:nvPr>
        </p:nvSpPr>
        <p:spPr>
          <a:xfrm>
            <a:off x="251521" y="692696"/>
            <a:ext cx="8636795"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13" name="Plassholder for innhold 2"/>
          <p:cNvSpPr>
            <a:spLocks noGrp="1"/>
          </p:cNvSpPr>
          <p:nvPr>
            <p:ph idx="14" hasCustomPrompt="1"/>
          </p:nvPr>
        </p:nvSpPr>
        <p:spPr>
          <a:xfrm>
            <a:off x="251521" y="1556793"/>
            <a:ext cx="8636795" cy="4608512"/>
          </a:xfrm>
        </p:spPr>
        <p:txBody>
          <a:bodyPr/>
          <a:lstStyle>
            <a:lvl1pPr rtl="0">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2"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0A4E9AA1-CD72-439E-8196-7B4F23484874}" type="datetime1">
              <a:rPr lang="nb-NO" smtClean="0"/>
              <a:t>15.04.2021</a:t>
            </a:fld>
            <a:endParaRPr lang="nb-NO" dirty="0"/>
          </a:p>
        </p:txBody>
      </p:sp>
      <p:sp>
        <p:nvSpPr>
          <p:cNvPr id="14"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5"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2697548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verskrift og to spalter - Hvit med prikkelin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0" y="1553543"/>
            <a:ext cx="8645462" cy="4572623"/>
          </a:xfrm>
        </p:spPr>
        <p:txBody>
          <a:bodyPr/>
          <a:lstStyle>
            <a:lvl1pPr marL="342900" indent="-342900" rtl="0">
              <a:buFont typeface="Arial" panose="020B0604020202020204" pitchFamily="34" charset="0"/>
              <a:buChar char="•"/>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A0A12DF2-7873-4785-A702-AC91C7C7DFE2}"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316798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skrift og tekst - Hvit bakgrunn">
    <p:bg>
      <p:bgPr>
        <a:solidFill>
          <a:schemeClr val="bg1"/>
        </a:solidFill>
        <a:effectLst/>
      </p:bgPr>
    </p:bg>
    <p:spTree>
      <p:nvGrpSpPr>
        <p:cNvPr id="1" name=""/>
        <p:cNvGrpSpPr/>
        <p:nvPr/>
      </p:nvGrpSpPr>
      <p:grpSpPr>
        <a:xfrm>
          <a:off x="0" y="0"/>
          <a:ext cx="0" cy="0"/>
          <a:chOff x="0" y="0"/>
          <a:chExt cx="0" cy="0"/>
        </a:xfrm>
      </p:grpSpPr>
      <p:sp>
        <p:nvSpPr>
          <p:cNvPr id="2" name="Ellipse 1"/>
          <p:cNvSpPr/>
          <p:nvPr userDrawn="1"/>
        </p:nvSpPr>
        <p:spPr>
          <a:xfrm>
            <a:off x="6083753" y="3315232"/>
            <a:ext cx="4216400" cy="5621867"/>
          </a:xfrm>
          <a:prstGeom prst="ellipse">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7" name="Plassholder for innhold 2"/>
          <p:cNvSpPr>
            <a:spLocks noGrp="1"/>
          </p:cNvSpPr>
          <p:nvPr>
            <p:ph idx="1" hasCustomPrompt="1"/>
          </p:nvPr>
        </p:nvSpPr>
        <p:spPr>
          <a:xfrm>
            <a:off x="251520" y="1553543"/>
            <a:ext cx="8645462" cy="4572623"/>
          </a:xfrm>
        </p:spPr>
        <p:txBody>
          <a:bodyPr/>
          <a:lstStyle>
            <a:lvl1pPr marL="342900" indent="-342900" rtl="0">
              <a:buFont typeface="Arial" panose="020B0604020202020204" pitchFamily="34" charset="0"/>
              <a:buChar char="•"/>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AD5C3932-EC75-4350-9730-089BEA400B66}"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
        <p:nvSpPr>
          <p:cNvPr id="11" name="Ellipse 10"/>
          <p:cNvSpPr/>
          <p:nvPr userDrawn="1"/>
        </p:nvSpPr>
        <p:spPr>
          <a:xfrm>
            <a:off x="5150357" y="-1460591"/>
            <a:ext cx="2451100" cy="3268133"/>
          </a:xfrm>
          <a:prstGeom prst="ellipse">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Ellipse 11"/>
          <p:cNvSpPr/>
          <p:nvPr userDrawn="1"/>
        </p:nvSpPr>
        <p:spPr>
          <a:xfrm>
            <a:off x="3334828" y="5562600"/>
            <a:ext cx="1943100" cy="2590800"/>
          </a:xfrm>
          <a:prstGeom prst="ellipse">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Ellipse 12"/>
          <p:cNvSpPr/>
          <p:nvPr userDrawn="1"/>
        </p:nvSpPr>
        <p:spPr>
          <a:xfrm>
            <a:off x="8094142" y="2269599"/>
            <a:ext cx="1568450" cy="2091267"/>
          </a:xfrm>
          <a:prstGeom prst="ellipse">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Tree>
    <p:extLst>
      <p:ext uri="{BB962C8B-B14F-4D97-AF65-F5344CB8AC3E}">
        <p14:creationId xmlns:p14="http://schemas.microsoft.com/office/powerpoint/2010/main" val="35875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verskrift og to spalter - Hvit bakgrunn">
    <p:bg>
      <p:bgPr>
        <a:solidFill>
          <a:schemeClr val="bg1"/>
        </a:solidFill>
        <a:effectLst/>
      </p:bgPr>
    </p:bg>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251520" y="1553543"/>
            <a:ext cx="3600400"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innhold 2"/>
          <p:cNvSpPr>
            <a:spLocks noGrp="1"/>
          </p:cNvSpPr>
          <p:nvPr>
            <p:ph idx="13"/>
          </p:nvPr>
        </p:nvSpPr>
        <p:spPr>
          <a:xfrm>
            <a:off x="4067944" y="1558139"/>
            <a:ext cx="4824536"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2"/>
                </a:solidFill>
              </a:defRPr>
            </a:lvl1pPr>
          </a:lstStyle>
          <a:p>
            <a:fld id="{4B01CEAF-5E7C-4835-BCD0-5D88AD46730A}"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2"/>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2"/>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3289577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gendefinert oppset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251520" y="1556792"/>
            <a:ext cx="8640960" cy="45693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p>
            <a:r>
              <a:rPr lang="nb-NO"/>
              <a:t>Klikk for å redigere tittelstil</a:t>
            </a:r>
            <a:endParaRPr lang="nb-NO" dirty="0"/>
          </a:p>
        </p:txBody>
      </p:sp>
      <p:sp>
        <p:nvSpPr>
          <p:cNvPr id="12"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2"/>
                </a:solidFill>
              </a:defRPr>
            </a:lvl1pPr>
          </a:lstStyle>
          <a:p>
            <a:fld id="{B17CEED0-2F6D-418F-914C-BAC3AEC092DB}" type="datetime1">
              <a:rPr lang="nb-NO" smtClean="0"/>
              <a:t>15.04.2021</a:t>
            </a:fld>
            <a:endParaRPr lang="nb-NO" dirty="0"/>
          </a:p>
        </p:txBody>
      </p:sp>
      <p:sp>
        <p:nvSpPr>
          <p:cNvPr id="13"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2"/>
                </a:solidFill>
              </a:defRPr>
            </a:lvl1pPr>
          </a:lstStyle>
          <a:p>
            <a:r>
              <a:rPr lang="nb-NO"/>
              <a:t>Elin Håkonsen og Philip Bilberg </a:t>
            </a:r>
            <a:endParaRPr lang="nb-NO" dirty="0"/>
          </a:p>
        </p:txBody>
      </p:sp>
      <p:sp>
        <p:nvSpPr>
          <p:cNvPr id="14"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2"/>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4218472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versrkfit og teks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251520" y="1556792"/>
            <a:ext cx="8640960" cy="456937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8" name="Plassholder for tittel 1"/>
          <p:cNvSpPr>
            <a:spLocks noGrp="1"/>
          </p:cNvSpPr>
          <p:nvPr>
            <p:ph type="title"/>
          </p:nvPr>
        </p:nvSpPr>
        <p:spPr>
          <a:xfrm>
            <a:off x="251520" y="692696"/>
            <a:ext cx="8640960" cy="720080"/>
          </a:xfrm>
          <a:prstGeom prst="rect">
            <a:avLst/>
          </a:prstGeom>
        </p:spPr>
        <p:txBody>
          <a:bodyPr rtlCol="0">
            <a:normAutofit/>
          </a:bodyPr>
          <a:lstStyle/>
          <a:p>
            <a:r>
              <a:rPr lang="nb-NO"/>
              <a:t>Klikk for å redigere tittelstil</a:t>
            </a:r>
            <a:endParaRPr lang="nb-NO" dirty="0"/>
          </a:p>
        </p:txBody>
      </p:sp>
      <p:sp>
        <p:nvSpPr>
          <p:cNvPr id="4" name="Plassholder for dato 2"/>
          <p:cNvSpPr>
            <a:spLocks noGrp="1"/>
          </p:cNvSpPr>
          <p:nvPr>
            <p:ph type="dt" sz="half" idx="10"/>
          </p:nvPr>
        </p:nvSpPr>
        <p:spPr/>
        <p:txBody>
          <a:bodyPr/>
          <a:lstStyle>
            <a:lvl1pPr>
              <a:defRPr sz="1200">
                <a:solidFill>
                  <a:schemeClr val="tx2"/>
                </a:solidFill>
              </a:defRPr>
            </a:lvl1pPr>
          </a:lstStyle>
          <a:p>
            <a:pPr>
              <a:defRPr/>
            </a:pPr>
            <a:fld id="{FF34D31D-FC21-4043-8F32-A0329CAE3165}" type="datetime1">
              <a:rPr lang="nb-NO" smtClean="0"/>
              <a:t>15.04.2021</a:t>
            </a:fld>
            <a:endParaRPr lang="nb-NO" dirty="0"/>
          </a:p>
        </p:txBody>
      </p:sp>
      <p:sp>
        <p:nvSpPr>
          <p:cNvPr id="5" name="Plassholder for bunntekst 3"/>
          <p:cNvSpPr>
            <a:spLocks noGrp="1"/>
          </p:cNvSpPr>
          <p:nvPr>
            <p:ph type="ftr" sz="quarter" idx="11"/>
          </p:nvPr>
        </p:nvSpPr>
        <p:spPr/>
        <p:txBody>
          <a:bodyPr/>
          <a:lstStyle>
            <a:lvl1pPr algn="ctr">
              <a:defRPr sz="1200">
                <a:solidFill>
                  <a:schemeClr val="tx2"/>
                </a:solidFill>
              </a:defRPr>
            </a:lvl1pPr>
          </a:lstStyle>
          <a:p>
            <a:pPr>
              <a:defRPr/>
            </a:pPr>
            <a:r>
              <a:rPr lang="nb-NO"/>
              <a:t>Elin Håkonsen og Philip Bilberg </a:t>
            </a:r>
          </a:p>
        </p:txBody>
      </p:sp>
      <p:sp>
        <p:nvSpPr>
          <p:cNvPr id="6" name="Plassholder for lysbildenummer 4"/>
          <p:cNvSpPr>
            <a:spLocks noGrp="1"/>
          </p:cNvSpPr>
          <p:nvPr>
            <p:ph type="sldNum" sz="quarter" idx="12"/>
          </p:nvPr>
        </p:nvSpPr>
        <p:spPr/>
        <p:txBody>
          <a:bodyPr/>
          <a:lstStyle>
            <a:lvl1pPr algn="ctr">
              <a:defRPr sz="1200">
                <a:solidFill>
                  <a:schemeClr val="tx2"/>
                </a:solidFill>
              </a:defRPr>
            </a:lvl1pPr>
          </a:lstStyle>
          <a:p>
            <a:pPr>
              <a:defRPr/>
            </a:pPr>
            <a:fld id="{C5BA67D9-FE80-4C62-8B45-C051B11F24F3}" type="slidenum">
              <a:rPr lang="nb-NO"/>
              <a:pPr>
                <a:defRPr/>
              </a:pPr>
              <a:t>‹#›</a:t>
            </a:fld>
            <a:endParaRPr lang="nb-NO" dirty="0"/>
          </a:p>
        </p:txBody>
      </p:sp>
    </p:spTree>
    <p:extLst>
      <p:ext uri="{BB962C8B-B14F-4D97-AF65-F5344CB8AC3E}">
        <p14:creationId xmlns:p14="http://schemas.microsoft.com/office/powerpoint/2010/main" val="478404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verskrift og to spalt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251520" y="1553542"/>
            <a:ext cx="3600400"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innhold 2"/>
          <p:cNvSpPr>
            <a:spLocks noGrp="1"/>
          </p:cNvSpPr>
          <p:nvPr>
            <p:ph idx="13"/>
          </p:nvPr>
        </p:nvSpPr>
        <p:spPr>
          <a:xfrm>
            <a:off x="4067944" y="1558138"/>
            <a:ext cx="4824536"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tittel 1"/>
          <p:cNvSpPr>
            <a:spLocks noGrp="1"/>
          </p:cNvSpPr>
          <p:nvPr>
            <p:ph type="title"/>
          </p:nvPr>
        </p:nvSpPr>
        <p:spPr>
          <a:xfrm>
            <a:off x="251520" y="692696"/>
            <a:ext cx="8640960" cy="720080"/>
          </a:xfrm>
          <a:prstGeom prst="rect">
            <a:avLst/>
          </a:prstGeom>
        </p:spPr>
        <p:txBody>
          <a:bodyPr rtlCol="0">
            <a:normAutofit/>
          </a:bodyPr>
          <a:lstStyle/>
          <a:p>
            <a:r>
              <a:rPr lang="nb-NO"/>
              <a:t>Klikk for å redigere tittelstil</a:t>
            </a:r>
            <a:endParaRPr lang="nb-NO" dirty="0"/>
          </a:p>
        </p:txBody>
      </p:sp>
      <p:sp>
        <p:nvSpPr>
          <p:cNvPr id="5" name="Plassholder for dato 2"/>
          <p:cNvSpPr>
            <a:spLocks noGrp="1"/>
          </p:cNvSpPr>
          <p:nvPr>
            <p:ph type="dt" sz="half" idx="14"/>
          </p:nvPr>
        </p:nvSpPr>
        <p:spPr/>
        <p:txBody>
          <a:bodyPr/>
          <a:lstStyle>
            <a:lvl1pPr>
              <a:defRPr sz="1200">
                <a:solidFill>
                  <a:schemeClr val="tx2"/>
                </a:solidFill>
              </a:defRPr>
            </a:lvl1pPr>
          </a:lstStyle>
          <a:p>
            <a:pPr>
              <a:defRPr/>
            </a:pPr>
            <a:fld id="{44518598-D4CB-4C56-A646-01C25A40060A}" type="datetime1">
              <a:rPr lang="nb-NO" smtClean="0"/>
              <a:t>15.04.2021</a:t>
            </a:fld>
            <a:endParaRPr lang="nb-NO" dirty="0"/>
          </a:p>
        </p:txBody>
      </p:sp>
      <p:sp>
        <p:nvSpPr>
          <p:cNvPr id="6" name="Plassholder for bunntekst 3"/>
          <p:cNvSpPr>
            <a:spLocks noGrp="1"/>
          </p:cNvSpPr>
          <p:nvPr>
            <p:ph type="ftr" sz="quarter" idx="15"/>
          </p:nvPr>
        </p:nvSpPr>
        <p:spPr/>
        <p:txBody>
          <a:bodyPr/>
          <a:lstStyle>
            <a:lvl1pPr algn="ctr">
              <a:defRPr sz="1200">
                <a:solidFill>
                  <a:schemeClr val="tx2"/>
                </a:solidFill>
              </a:defRPr>
            </a:lvl1pPr>
          </a:lstStyle>
          <a:p>
            <a:pPr>
              <a:defRPr/>
            </a:pPr>
            <a:r>
              <a:rPr lang="nb-NO"/>
              <a:t>Elin Håkonsen og Philip Bilberg </a:t>
            </a:r>
          </a:p>
        </p:txBody>
      </p:sp>
      <p:sp>
        <p:nvSpPr>
          <p:cNvPr id="8" name="Plassholder for lysbildenummer 4"/>
          <p:cNvSpPr>
            <a:spLocks noGrp="1"/>
          </p:cNvSpPr>
          <p:nvPr>
            <p:ph type="sldNum" sz="quarter" idx="16"/>
          </p:nvPr>
        </p:nvSpPr>
        <p:spPr/>
        <p:txBody>
          <a:bodyPr/>
          <a:lstStyle>
            <a:lvl1pPr algn="ctr">
              <a:defRPr sz="1200">
                <a:solidFill>
                  <a:schemeClr val="tx2"/>
                </a:solidFill>
              </a:defRPr>
            </a:lvl1pPr>
          </a:lstStyle>
          <a:p>
            <a:pPr>
              <a:defRPr/>
            </a:pPr>
            <a:fld id="{9618EC52-B5E0-43C3-B928-4407533B2257}" type="slidenum">
              <a:rPr lang="nb-NO"/>
              <a:pPr>
                <a:defRPr/>
              </a:pPr>
              <a:t>‹#›</a:t>
            </a:fld>
            <a:endParaRPr lang="nb-NO" dirty="0"/>
          </a:p>
        </p:txBody>
      </p:sp>
    </p:spTree>
    <p:extLst>
      <p:ext uri="{BB962C8B-B14F-4D97-AF65-F5344CB8AC3E}">
        <p14:creationId xmlns:p14="http://schemas.microsoft.com/office/powerpoint/2010/main" val="2531062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2699792" y="2468894"/>
            <a:ext cx="6192688" cy="1344149"/>
          </a:xfrm>
        </p:spPr>
        <p:txBody>
          <a:bodyPr lIns="0">
            <a:normAutofit/>
          </a:bodyPr>
          <a:lstStyle>
            <a:lvl1pPr algn="l">
              <a:defRPr sz="3600" b="1">
                <a:solidFill>
                  <a:schemeClr val="tx2"/>
                </a:solidFill>
              </a:defRPr>
            </a:lvl1pPr>
          </a:lstStyle>
          <a:p>
            <a:r>
              <a:rPr lang="nb-NO" dirty="0"/>
              <a:t>Klikk for å redigere tittelstil</a:t>
            </a:r>
          </a:p>
        </p:txBody>
      </p:sp>
      <p:sp>
        <p:nvSpPr>
          <p:cNvPr id="6" name="Undertittel 2"/>
          <p:cNvSpPr>
            <a:spLocks noGrp="1"/>
          </p:cNvSpPr>
          <p:nvPr>
            <p:ph type="subTitle" idx="1"/>
          </p:nvPr>
        </p:nvSpPr>
        <p:spPr>
          <a:xfrm>
            <a:off x="2699792" y="3813043"/>
            <a:ext cx="6192688" cy="1536171"/>
          </a:xfrm>
        </p:spPr>
        <p:txBody>
          <a:bodyPr lIns="0">
            <a:normAutofit/>
          </a:bodyPr>
          <a:lstStyle>
            <a:lvl1pPr marL="0" indent="0" algn="l">
              <a:buNone/>
              <a:defRPr sz="2800" b="1">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2"/>
          <p:cNvSpPr>
            <a:spLocks noGrp="1"/>
          </p:cNvSpPr>
          <p:nvPr>
            <p:ph type="dt" sz="half" idx="10"/>
          </p:nvPr>
        </p:nvSpPr>
        <p:spPr/>
        <p:txBody>
          <a:bodyPr/>
          <a:lstStyle>
            <a:lvl1pPr>
              <a:defRPr sz="1200">
                <a:solidFill>
                  <a:schemeClr val="tx2"/>
                </a:solidFill>
              </a:defRPr>
            </a:lvl1pPr>
          </a:lstStyle>
          <a:p>
            <a:pPr>
              <a:defRPr/>
            </a:pPr>
            <a:fld id="{E7D363E1-B7E4-43E3-AA02-B09C24F76A24}" type="datetime1">
              <a:rPr lang="nb-NO" smtClean="0"/>
              <a:t>15.04.2021</a:t>
            </a:fld>
            <a:endParaRPr lang="nb-NO" dirty="0"/>
          </a:p>
        </p:txBody>
      </p:sp>
      <p:sp>
        <p:nvSpPr>
          <p:cNvPr id="5" name="Plassholder for bunntekst 3"/>
          <p:cNvSpPr>
            <a:spLocks noGrp="1"/>
          </p:cNvSpPr>
          <p:nvPr>
            <p:ph type="ftr" sz="quarter" idx="11"/>
          </p:nvPr>
        </p:nvSpPr>
        <p:spPr/>
        <p:txBody>
          <a:bodyPr/>
          <a:lstStyle>
            <a:lvl1pPr algn="ctr">
              <a:defRPr sz="1200">
                <a:solidFill>
                  <a:schemeClr val="tx2"/>
                </a:solidFill>
              </a:defRPr>
            </a:lvl1pPr>
          </a:lstStyle>
          <a:p>
            <a:pPr>
              <a:defRPr/>
            </a:pPr>
            <a:r>
              <a:rPr lang="nb-NO"/>
              <a:t>Elin Håkonsen og Philip Bilberg </a:t>
            </a:r>
          </a:p>
        </p:txBody>
      </p:sp>
      <p:sp>
        <p:nvSpPr>
          <p:cNvPr id="7" name="Plassholder for lysbildenummer 4"/>
          <p:cNvSpPr>
            <a:spLocks noGrp="1"/>
          </p:cNvSpPr>
          <p:nvPr>
            <p:ph type="sldNum" sz="quarter" idx="12"/>
          </p:nvPr>
        </p:nvSpPr>
        <p:spPr/>
        <p:txBody>
          <a:bodyPr/>
          <a:lstStyle>
            <a:lvl1pPr algn="ctr">
              <a:defRPr sz="1200">
                <a:solidFill>
                  <a:schemeClr val="tx2"/>
                </a:solidFill>
              </a:defRPr>
            </a:lvl1pPr>
          </a:lstStyle>
          <a:p>
            <a:pPr>
              <a:defRPr/>
            </a:pPr>
            <a:fld id="{03E7F5C0-F8C3-4EF6-96CC-28AD9EB30359}" type="slidenum">
              <a:rPr lang="nb-NO"/>
              <a:pPr>
                <a:defRPr/>
              </a:pPr>
              <a:t>‹#›</a:t>
            </a:fld>
            <a:endParaRPr lang="nb-NO"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Overskrift og to spalter - Hvit bakgrunn">
    <p:bg>
      <p:bgPr>
        <a:solidFill>
          <a:schemeClr val="bg1"/>
        </a:solidFill>
        <a:effectLst/>
      </p:bgPr>
    </p:bg>
    <p:spTree>
      <p:nvGrpSpPr>
        <p:cNvPr id="1" name=""/>
        <p:cNvGrpSpPr/>
        <p:nvPr/>
      </p:nvGrpSpPr>
      <p:grpSpPr>
        <a:xfrm>
          <a:off x="0" y="0"/>
          <a:ext cx="0" cy="0"/>
          <a:chOff x="0" y="0"/>
          <a:chExt cx="0" cy="0"/>
        </a:xfrm>
      </p:grpSpPr>
      <p:sp>
        <p:nvSpPr>
          <p:cNvPr id="7" name="Plassholder for innhold 2"/>
          <p:cNvSpPr>
            <a:spLocks noGrp="1"/>
          </p:cNvSpPr>
          <p:nvPr>
            <p:ph idx="1"/>
          </p:nvPr>
        </p:nvSpPr>
        <p:spPr>
          <a:xfrm>
            <a:off x="251520" y="1553542"/>
            <a:ext cx="3600400"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innhold 2"/>
          <p:cNvSpPr>
            <a:spLocks noGrp="1"/>
          </p:cNvSpPr>
          <p:nvPr>
            <p:ph idx="13"/>
          </p:nvPr>
        </p:nvSpPr>
        <p:spPr>
          <a:xfrm>
            <a:off x="4067944" y="1558138"/>
            <a:ext cx="4824536"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tittel 1"/>
          <p:cNvSpPr>
            <a:spLocks noGrp="1"/>
          </p:cNvSpPr>
          <p:nvPr>
            <p:ph type="title"/>
          </p:nvPr>
        </p:nvSpPr>
        <p:spPr>
          <a:xfrm>
            <a:off x="251520" y="692696"/>
            <a:ext cx="8640960" cy="720080"/>
          </a:xfrm>
          <a:prstGeom prst="rect">
            <a:avLst/>
          </a:prstGeom>
        </p:spPr>
        <p:txBody>
          <a:bodyPr rtlCol="0">
            <a:normAutofit/>
          </a:bodyPr>
          <a:lstStyle/>
          <a:p>
            <a:r>
              <a:rPr lang="nb-NO"/>
              <a:t>Klikk for å redigere tittelstil</a:t>
            </a:r>
            <a:endParaRPr lang="nb-NO" dirty="0"/>
          </a:p>
        </p:txBody>
      </p:sp>
      <p:sp>
        <p:nvSpPr>
          <p:cNvPr id="5" name="Plassholder for dato 2"/>
          <p:cNvSpPr>
            <a:spLocks noGrp="1"/>
          </p:cNvSpPr>
          <p:nvPr>
            <p:ph type="dt" sz="half" idx="14"/>
          </p:nvPr>
        </p:nvSpPr>
        <p:spPr/>
        <p:txBody>
          <a:bodyPr/>
          <a:lstStyle>
            <a:lvl1pPr>
              <a:defRPr sz="1200">
                <a:solidFill>
                  <a:schemeClr val="tx2"/>
                </a:solidFill>
              </a:defRPr>
            </a:lvl1pPr>
          </a:lstStyle>
          <a:p>
            <a:pPr>
              <a:defRPr/>
            </a:pPr>
            <a:fld id="{93B79534-CA88-4550-B604-E5B17A484061}" type="datetime1">
              <a:rPr lang="nb-NO" smtClean="0"/>
              <a:t>15.04.2021</a:t>
            </a:fld>
            <a:endParaRPr lang="nb-NO" dirty="0"/>
          </a:p>
        </p:txBody>
      </p:sp>
      <p:sp>
        <p:nvSpPr>
          <p:cNvPr id="6" name="Plassholder for bunntekst 3"/>
          <p:cNvSpPr>
            <a:spLocks noGrp="1"/>
          </p:cNvSpPr>
          <p:nvPr>
            <p:ph type="ftr" sz="quarter" idx="15"/>
          </p:nvPr>
        </p:nvSpPr>
        <p:spPr/>
        <p:txBody>
          <a:bodyPr/>
          <a:lstStyle>
            <a:lvl1pPr algn="ctr">
              <a:defRPr sz="1200">
                <a:solidFill>
                  <a:schemeClr val="tx2"/>
                </a:solidFill>
              </a:defRPr>
            </a:lvl1pPr>
          </a:lstStyle>
          <a:p>
            <a:pPr>
              <a:defRPr/>
            </a:pPr>
            <a:r>
              <a:rPr lang="nb-NO"/>
              <a:t>Elin Håkonsen og Philip Bilberg </a:t>
            </a:r>
          </a:p>
        </p:txBody>
      </p:sp>
      <p:sp>
        <p:nvSpPr>
          <p:cNvPr id="8" name="Plassholder for lysbildenummer 4"/>
          <p:cNvSpPr>
            <a:spLocks noGrp="1"/>
          </p:cNvSpPr>
          <p:nvPr>
            <p:ph type="sldNum" sz="quarter" idx="16"/>
          </p:nvPr>
        </p:nvSpPr>
        <p:spPr/>
        <p:txBody>
          <a:bodyPr/>
          <a:lstStyle>
            <a:lvl1pPr algn="ctr">
              <a:defRPr sz="1200">
                <a:solidFill>
                  <a:schemeClr val="tx2"/>
                </a:solidFill>
              </a:defRPr>
            </a:lvl1pPr>
          </a:lstStyle>
          <a:p>
            <a:pPr>
              <a:defRPr/>
            </a:pPr>
            <a:fld id="{B5F4BBDE-C9AB-4CB0-BCFE-ED8CE150A40C}" type="slidenum">
              <a:rPr lang="nb-NO"/>
              <a:pPr>
                <a:defRPr/>
              </a:pPr>
              <a:t>‹#›</a:t>
            </a:fld>
            <a:endParaRPr lang="nb-N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skrift, tekst, b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b="0">
                <a:solidFill>
                  <a:schemeClr val="tx1"/>
                </a:solidFill>
              </a:defRPr>
            </a:lvl1pPr>
          </a:lstStyle>
          <a:p>
            <a:r>
              <a:rPr lang="nb-NO"/>
              <a:t>Klikk for å redigere tittelstil</a:t>
            </a:r>
            <a:endParaRPr lang="nb-NO" dirty="0"/>
          </a:p>
        </p:txBody>
      </p:sp>
      <p:sp>
        <p:nvSpPr>
          <p:cNvPr id="12"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D10C1A8E-52E4-45A6-B3DA-C4E7EFDD07FD}" type="datetime1">
              <a:rPr lang="nb-NO" smtClean="0"/>
              <a:t>15.04.2021</a:t>
            </a:fld>
            <a:endParaRPr lang="nb-NO" dirty="0"/>
          </a:p>
        </p:txBody>
      </p:sp>
      <p:sp>
        <p:nvSpPr>
          <p:cNvPr id="13"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4"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
        <p:nvSpPr>
          <p:cNvPr id="11" name="Plassholder for innhold 3"/>
          <p:cNvSpPr>
            <a:spLocks noGrp="1"/>
          </p:cNvSpPr>
          <p:nvPr>
            <p:ph sz="quarter" idx="10" hasCustomPrompt="1"/>
          </p:nvPr>
        </p:nvSpPr>
        <p:spPr>
          <a:xfrm>
            <a:off x="251520" y="1556792"/>
            <a:ext cx="8626847" cy="4569373"/>
          </a:xfrm>
        </p:spPr>
        <p:txBody>
          <a:bodyPr/>
          <a:lstStyle>
            <a:lvl1pPr rtl="0">
              <a:defRPr/>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Tree>
    <p:extLst>
      <p:ext uri="{BB962C8B-B14F-4D97-AF65-F5344CB8AC3E}">
        <p14:creationId xmlns:p14="http://schemas.microsoft.com/office/powerpoint/2010/main" val="106476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llomtitte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title"/>
          </p:nvPr>
        </p:nvSpPr>
        <p:spPr>
          <a:xfrm>
            <a:off x="738835" y="2717622"/>
            <a:ext cx="7433565" cy="1056117"/>
          </a:xfrm>
        </p:spPr>
        <p:txBody>
          <a:bodyPr lIns="0">
            <a:normAutofit/>
          </a:bodyPr>
          <a:lstStyle>
            <a:lvl1pPr>
              <a:defRPr sz="3600">
                <a:solidFill>
                  <a:schemeClr val="bg1"/>
                </a:solidFill>
              </a:defRPr>
            </a:lvl1pPr>
          </a:lstStyle>
          <a:p>
            <a:r>
              <a:rPr lang="nb-NO" dirty="0"/>
              <a:t>Klikk for å redigere tittelstil</a:t>
            </a:r>
          </a:p>
        </p:txBody>
      </p:sp>
      <p:sp>
        <p:nvSpPr>
          <p:cNvPr id="9" name="Undertittel 2"/>
          <p:cNvSpPr>
            <a:spLocks noGrp="1"/>
          </p:cNvSpPr>
          <p:nvPr>
            <p:ph type="subTitle" idx="1"/>
          </p:nvPr>
        </p:nvSpPr>
        <p:spPr>
          <a:xfrm>
            <a:off x="738835" y="3773739"/>
            <a:ext cx="7433565" cy="864097"/>
          </a:xfrm>
        </p:spPr>
        <p:txBody>
          <a:bodyPr lIns="0">
            <a:normAutofit/>
          </a:bodyPr>
          <a:lstStyle>
            <a:lvl1pPr marL="0" indent="0" algn="l">
              <a:buNone/>
              <a:defRPr sz="2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redigere undertittelstil i malen</a:t>
            </a:r>
          </a:p>
        </p:txBody>
      </p:sp>
      <p:sp>
        <p:nvSpPr>
          <p:cNvPr id="4" name="Plassholder for dato 2"/>
          <p:cNvSpPr>
            <a:spLocks noGrp="1"/>
          </p:cNvSpPr>
          <p:nvPr>
            <p:ph type="dt" sz="half" idx="10"/>
          </p:nvPr>
        </p:nvSpPr>
        <p:spPr/>
        <p:txBody>
          <a:bodyPr/>
          <a:lstStyle>
            <a:lvl1pPr>
              <a:defRPr sz="1200">
                <a:solidFill>
                  <a:schemeClr val="tx2"/>
                </a:solidFill>
              </a:defRPr>
            </a:lvl1pPr>
          </a:lstStyle>
          <a:p>
            <a:pPr>
              <a:defRPr/>
            </a:pPr>
            <a:fld id="{A91AE5E0-AB3A-4AF9-845C-84ACE650F08C}" type="datetime1">
              <a:rPr lang="nb-NO" smtClean="0"/>
              <a:t>15.04.2021</a:t>
            </a:fld>
            <a:endParaRPr lang="nb-NO" dirty="0"/>
          </a:p>
        </p:txBody>
      </p:sp>
      <p:sp>
        <p:nvSpPr>
          <p:cNvPr id="5" name="Plassholder for bunntekst 3"/>
          <p:cNvSpPr>
            <a:spLocks noGrp="1"/>
          </p:cNvSpPr>
          <p:nvPr>
            <p:ph type="ftr" sz="quarter" idx="11"/>
          </p:nvPr>
        </p:nvSpPr>
        <p:spPr/>
        <p:txBody>
          <a:bodyPr/>
          <a:lstStyle>
            <a:lvl1pPr algn="ctr">
              <a:defRPr sz="1200">
                <a:solidFill>
                  <a:schemeClr val="tx2"/>
                </a:solidFill>
              </a:defRPr>
            </a:lvl1pPr>
          </a:lstStyle>
          <a:p>
            <a:pPr>
              <a:defRPr/>
            </a:pPr>
            <a:r>
              <a:rPr lang="nb-NO"/>
              <a:t>Elin Håkonsen og Philip Bilberg </a:t>
            </a:r>
          </a:p>
        </p:txBody>
      </p:sp>
      <p:sp>
        <p:nvSpPr>
          <p:cNvPr id="6" name="Plassholder for lysbildenummer 4"/>
          <p:cNvSpPr>
            <a:spLocks noGrp="1"/>
          </p:cNvSpPr>
          <p:nvPr>
            <p:ph type="sldNum" sz="quarter" idx="12"/>
          </p:nvPr>
        </p:nvSpPr>
        <p:spPr/>
        <p:txBody>
          <a:bodyPr/>
          <a:lstStyle>
            <a:lvl1pPr algn="ctr">
              <a:defRPr sz="1200">
                <a:solidFill>
                  <a:schemeClr val="tx2"/>
                </a:solidFill>
              </a:defRPr>
            </a:lvl1pPr>
          </a:lstStyle>
          <a:p>
            <a:pPr>
              <a:defRPr/>
            </a:pPr>
            <a:fld id="{A80C1631-3F77-4FDC-BD83-6C10DCEAA1D7}" type="slidenum">
              <a:rPr lang="nb-NO"/>
              <a:pPr>
                <a:defRPr/>
              </a:pPr>
              <a:t>‹#›</a:t>
            </a:fld>
            <a:endParaRPr lang="nb-NO"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verskrift og to spalter - grønn bakgrun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Plassholder for innhold 2"/>
          <p:cNvSpPr>
            <a:spLocks noGrp="1"/>
          </p:cNvSpPr>
          <p:nvPr>
            <p:ph idx="1"/>
          </p:nvPr>
        </p:nvSpPr>
        <p:spPr>
          <a:xfrm>
            <a:off x="251519" y="1553542"/>
            <a:ext cx="4240013"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innhold 2"/>
          <p:cNvSpPr>
            <a:spLocks noGrp="1"/>
          </p:cNvSpPr>
          <p:nvPr>
            <p:ph idx="13"/>
          </p:nvPr>
        </p:nvSpPr>
        <p:spPr>
          <a:xfrm>
            <a:off x="4579314" y="1558138"/>
            <a:ext cx="4313165" cy="457262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tittel 1"/>
          <p:cNvSpPr>
            <a:spLocks noGrp="1"/>
          </p:cNvSpPr>
          <p:nvPr>
            <p:ph type="title"/>
          </p:nvPr>
        </p:nvSpPr>
        <p:spPr>
          <a:xfrm>
            <a:off x="251520" y="692696"/>
            <a:ext cx="8640960" cy="720080"/>
          </a:xfrm>
          <a:prstGeom prst="rect">
            <a:avLst/>
          </a:prstGeom>
        </p:spPr>
        <p:txBody>
          <a:bodyPr rtlCol="0">
            <a:normAutofit/>
          </a:bodyPr>
          <a:lstStyle/>
          <a:p>
            <a:r>
              <a:rPr lang="nb-NO"/>
              <a:t>Klikk for å redigere tittelstil</a:t>
            </a:r>
            <a:endParaRPr lang="nb-NO" dirty="0"/>
          </a:p>
        </p:txBody>
      </p:sp>
      <p:sp>
        <p:nvSpPr>
          <p:cNvPr id="5" name="Plassholder for dato 2"/>
          <p:cNvSpPr>
            <a:spLocks noGrp="1"/>
          </p:cNvSpPr>
          <p:nvPr>
            <p:ph type="dt" sz="half" idx="14"/>
          </p:nvPr>
        </p:nvSpPr>
        <p:spPr/>
        <p:txBody>
          <a:bodyPr/>
          <a:lstStyle>
            <a:lvl1pPr>
              <a:defRPr sz="1200">
                <a:solidFill>
                  <a:schemeClr val="tx2"/>
                </a:solidFill>
              </a:defRPr>
            </a:lvl1pPr>
          </a:lstStyle>
          <a:p>
            <a:pPr>
              <a:defRPr/>
            </a:pPr>
            <a:fld id="{627F49C1-D2D0-4A3D-A9CE-CEDEA467D7D5}" type="datetime1">
              <a:rPr lang="nb-NO" smtClean="0"/>
              <a:t>15.04.2021</a:t>
            </a:fld>
            <a:endParaRPr lang="nb-NO" dirty="0"/>
          </a:p>
        </p:txBody>
      </p:sp>
      <p:sp>
        <p:nvSpPr>
          <p:cNvPr id="6" name="Plassholder for bunntekst 3"/>
          <p:cNvSpPr>
            <a:spLocks noGrp="1"/>
          </p:cNvSpPr>
          <p:nvPr>
            <p:ph type="ftr" sz="quarter" idx="15"/>
          </p:nvPr>
        </p:nvSpPr>
        <p:spPr/>
        <p:txBody>
          <a:bodyPr/>
          <a:lstStyle>
            <a:lvl1pPr algn="ctr">
              <a:defRPr sz="1200">
                <a:solidFill>
                  <a:schemeClr val="tx2"/>
                </a:solidFill>
              </a:defRPr>
            </a:lvl1pPr>
          </a:lstStyle>
          <a:p>
            <a:pPr>
              <a:defRPr/>
            </a:pPr>
            <a:r>
              <a:rPr lang="nb-NO"/>
              <a:t>Elin Håkonsen og Philip Bilberg </a:t>
            </a:r>
          </a:p>
        </p:txBody>
      </p:sp>
      <p:sp>
        <p:nvSpPr>
          <p:cNvPr id="7" name="Plassholder for lysbildenummer 4"/>
          <p:cNvSpPr>
            <a:spLocks noGrp="1"/>
          </p:cNvSpPr>
          <p:nvPr>
            <p:ph type="sldNum" sz="quarter" idx="16"/>
          </p:nvPr>
        </p:nvSpPr>
        <p:spPr/>
        <p:txBody>
          <a:bodyPr/>
          <a:lstStyle>
            <a:lvl1pPr algn="ctr">
              <a:defRPr sz="1200">
                <a:solidFill>
                  <a:schemeClr val="tx2"/>
                </a:solidFill>
              </a:defRPr>
            </a:lvl1pPr>
          </a:lstStyle>
          <a:p>
            <a:pPr>
              <a:defRPr/>
            </a:pPr>
            <a:fld id="{99983332-E42D-435B-9B38-5E6069984D1C}" type="slidenum">
              <a:rPr lang="nb-NO"/>
              <a:pPr>
                <a:defRPr/>
              </a:pPr>
              <a:t>‹#›</a:t>
            </a:fld>
            <a:endParaRPr lang="nb-NO"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verskrift og 2/3 spalter">
    <p:spTree>
      <p:nvGrpSpPr>
        <p:cNvPr id="1" name=""/>
        <p:cNvGrpSpPr/>
        <p:nvPr/>
      </p:nvGrpSpPr>
      <p:grpSpPr>
        <a:xfrm>
          <a:off x="0" y="0"/>
          <a:ext cx="0" cy="0"/>
          <a:chOff x="0" y="0"/>
          <a:chExt cx="0" cy="0"/>
        </a:xfrm>
      </p:grpSpPr>
      <p:sp>
        <p:nvSpPr>
          <p:cNvPr id="7" name="Plassholder for innhold 2"/>
          <p:cNvSpPr>
            <a:spLocks noGrp="1"/>
          </p:cNvSpPr>
          <p:nvPr>
            <p:ph idx="13"/>
          </p:nvPr>
        </p:nvSpPr>
        <p:spPr>
          <a:xfrm>
            <a:off x="5292080" y="692696"/>
            <a:ext cx="3600400" cy="543806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tittel 1"/>
          <p:cNvSpPr>
            <a:spLocks noGrp="1"/>
          </p:cNvSpPr>
          <p:nvPr>
            <p:ph type="title"/>
          </p:nvPr>
        </p:nvSpPr>
        <p:spPr>
          <a:xfrm>
            <a:off x="251520" y="692696"/>
            <a:ext cx="4824536" cy="720080"/>
          </a:xfrm>
          <a:prstGeom prst="rect">
            <a:avLst/>
          </a:prstGeom>
        </p:spPr>
        <p:txBody>
          <a:bodyPr rtlCol="0">
            <a:normAutofit/>
          </a:bodyPr>
          <a:lstStyle/>
          <a:p>
            <a:r>
              <a:rPr lang="nb-NO"/>
              <a:t>Klikk for å redigere tittelstil</a:t>
            </a:r>
            <a:endParaRPr lang="nb-NO" dirty="0"/>
          </a:p>
        </p:txBody>
      </p:sp>
      <p:sp>
        <p:nvSpPr>
          <p:cNvPr id="13" name="Plassholder for innhold 2"/>
          <p:cNvSpPr>
            <a:spLocks noGrp="1"/>
          </p:cNvSpPr>
          <p:nvPr>
            <p:ph idx="14"/>
          </p:nvPr>
        </p:nvSpPr>
        <p:spPr>
          <a:xfrm>
            <a:off x="251520" y="1556793"/>
            <a:ext cx="4824536" cy="460851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2"/>
          <p:cNvSpPr>
            <a:spLocks noGrp="1"/>
          </p:cNvSpPr>
          <p:nvPr>
            <p:ph type="dt" sz="half" idx="15"/>
          </p:nvPr>
        </p:nvSpPr>
        <p:spPr/>
        <p:txBody>
          <a:bodyPr/>
          <a:lstStyle>
            <a:lvl1pPr>
              <a:defRPr/>
            </a:lvl1pPr>
          </a:lstStyle>
          <a:p>
            <a:pPr>
              <a:defRPr/>
            </a:pPr>
            <a:fld id="{9DFE0BE7-AAD2-46BE-B7A0-4A765328D350}" type="datetime1">
              <a:rPr lang="nb-NO" smtClean="0"/>
              <a:t>15.04.2021</a:t>
            </a:fld>
            <a:endParaRPr lang="nb-NO" dirty="0"/>
          </a:p>
        </p:txBody>
      </p:sp>
      <p:sp>
        <p:nvSpPr>
          <p:cNvPr id="6" name="Plassholder for bunntekst 3"/>
          <p:cNvSpPr>
            <a:spLocks noGrp="1"/>
          </p:cNvSpPr>
          <p:nvPr>
            <p:ph type="ftr" sz="quarter" idx="16"/>
          </p:nvPr>
        </p:nvSpPr>
        <p:spPr/>
        <p:txBody>
          <a:bodyPr/>
          <a:lstStyle>
            <a:lvl1pPr>
              <a:defRPr/>
            </a:lvl1pPr>
          </a:lstStyle>
          <a:p>
            <a:pPr>
              <a:defRPr/>
            </a:pPr>
            <a:r>
              <a:rPr lang="nb-NO"/>
              <a:t>Elin Håkonsen og Philip Bilberg </a:t>
            </a:r>
          </a:p>
        </p:txBody>
      </p:sp>
      <p:sp>
        <p:nvSpPr>
          <p:cNvPr id="8" name="Plassholder for lysbildenummer 4"/>
          <p:cNvSpPr>
            <a:spLocks noGrp="1"/>
          </p:cNvSpPr>
          <p:nvPr>
            <p:ph type="sldNum" sz="quarter" idx="17"/>
          </p:nvPr>
        </p:nvSpPr>
        <p:spPr/>
        <p:txBody>
          <a:bodyPr/>
          <a:lstStyle>
            <a:lvl1pPr>
              <a:defRPr/>
            </a:lvl1pPr>
          </a:lstStyle>
          <a:p>
            <a:pPr>
              <a:defRPr/>
            </a:pPr>
            <a:fld id="{A6951A84-E437-40DE-AD56-3D64AB12ED85}" type="slidenum">
              <a:rPr lang="nb-NO"/>
              <a:pPr>
                <a:defRPr/>
              </a:pPr>
              <a:t>‹#›</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skrift, tekst, bue, lin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0" y="1556792"/>
            <a:ext cx="8640960" cy="4569373"/>
          </a:xfrm>
        </p:spPr>
        <p:txBody>
          <a:bodyPr/>
          <a:lstStyle>
            <a:lvl1pPr rtl="0">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a:p>
            <a:pPr rtl="0"/>
            <a:endParaRPr lang="nb-NO" sz="2000" b="0" i="0" u="none" strike="noStrike" kern="1200" baseline="0" dirty="0">
              <a:solidFill>
                <a:srgbClr val="6F7985"/>
              </a:solidFill>
              <a:latin typeface="+mn-lt"/>
            </a:endParaRPr>
          </a:p>
        </p:txBody>
      </p:sp>
      <p:sp>
        <p:nvSpPr>
          <p:cNvPr id="8"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b="0">
                <a:solidFill>
                  <a:schemeClr val="tx1"/>
                </a:solidFill>
              </a:defRPr>
            </a:lvl1pPr>
          </a:lstStyle>
          <a:p>
            <a:r>
              <a:rPr lang="nb-NO"/>
              <a:t>Klikk for å redigere tittelstil</a:t>
            </a:r>
            <a:endParaRPr lang="nb-NO" dirty="0"/>
          </a:p>
        </p:txBody>
      </p:sp>
      <p:sp>
        <p:nvSpPr>
          <p:cNvPr id="12"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0F6F75F6-10E2-46D2-8F22-B833026A78EB}" type="datetime1">
              <a:rPr lang="nb-NO" smtClean="0"/>
              <a:t>15.04.2021</a:t>
            </a:fld>
            <a:endParaRPr lang="nb-NO" dirty="0"/>
          </a:p>
        </p:txBody>
      </p:sp>
      <p:sp>
        <p:nvSpPr>
          <p:cNvPr id="13"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4"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413413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tekst, linj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0" y="1553543"/>
            <a:ext cx="8645462" cy="4572623"/>
          </a:xfrm>
        </p:spPr>
        <p:txBody>
          <a:bodyPr/>
          <a:lstStyle>
            <a:lvl1pPr marL="342900" indent="-342900" rtl="0">
              <a:buFont typeface="Arial" panose="020B0604020202020204" pitchFamily="34" charset="0"/>
              <a:buChar char="•"/>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EF468A50-D65D-42F9-9F10-408BA3FDA08B}"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44456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tekst, linje - hvit">
    <p:bg>
      <p:bgPr>
        <a:solidFill>
          <a:schemeClr val="bg2"/>
        </a:solid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0" y="1553543"/>
            <a:ext cx="8645462" cy="4572623"/>
          </a:xfrm>
        </p:spPr>
        <p:txBody>
          <a:bodyPr/>
          <a:lstStyle>
            <a:lvl1pPr marL="342900" indent="-342900" rtl="0">
              <a:buFont typeface="Arial" panose="020B0604020202020204" pitchFamily="34" charset="0"/>
              <a:buChar char="•"/>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BB37B762-692A-4A53-9123-BC9393043970}"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2868755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tekst, prikke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0" y="1553543"/>
            <a:ext cx="8645462" cy="4572623"/>
          </a:xfrm>
        </p:spPr>
        <p:txBody>
          <a:bodyPr/>
          <a:lstStyle>
            <a:lvl1pPr marL="342900" indent="-342900" rtl="0">
              <a:buFont typeface="Arial" panose="020B0604020202020204" pitchFamily="34" charset="0"/>
              <a:buChar char="•"/>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044F86EA-4755-4B1B-9201-8C8E1FEF5E75}"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3130407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llom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2699792" y="2468895"/>
            <a:ext cx="6192688" cy="1344149"/>
          </a:xfrm>
        </p:spPr>
        <p:txBody>
          <a:bodyPr lIns="0">
            <a:normAutofit/>
          </a:bodyPr>
          <a:lstStyle>
            <a:lvl1pPr algn="l">
              <a:defRPr sz="3600" b="1">
                <a:solidFill>
                  <a:schemeClr val="tx1"/>
                </a:solidFill>
              </a:defRPr>
            </a:lvl1pPr>
          </a:lstStyle>
          <a:p>
            <a:r>
              <a:rPr lang="nb-NO" dirty="0"/>
              <a:t>Forside</a:t>
            </a:r>
          </a:p>
        </p:txBody>
      </p:sp>
      <p:sp>
        <p:nvSpPr>
          <p:cNvPr id="6" name="Undertittel 2"/>
          <p:cNvSpPr>
            <a:spLocks noGrp="1"/>
          </p:cNvSpPr>
          <p:nvPr>
            <p:ph type="subTitle" idx="1" hasCustomPrompt="1"/>
          </p:nvPr>
        </p:nvSpPr>
        <p:spPr>
          <a:xfrm>
            <a:off x="2699792" y="3813044"/>
            <a:ext cx="6192688" cy="1536171"/>
          </a:xfrm>
        </p:spPr>
        <p:txBody>
          <a:bodyPr lIns="0">
            <a:normAutofit/>
          </a:bodyPr>
          <a:lstStyle>
            <a:lvl1pPr marL="0" indent="0" algn="l">
              <a:buNone/>
              <a:defRPr sz="2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Tittel</a:t>
            </a:r>
          </a:p>
        </p:txBody>
      </p:sp>
      <p:sp>
        <p:nvSpPr>
          <p:cNvPr id="9"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331EC2A0-79D3-496A-9955-36C1E80F96F0}" type="datetime1">
              <a:rPr lang="nb-NO" smtClean="0"/>
              <a:t>15.04.2021</a:t>
            </a:fld>
            <a:endParaRPr lang="nb-NO" dirty="0"/>
          </a:p>
        </p:txBody>
      </p:sp>
      <p:sp>
        <p:nvSpPr>
          <p:cNvPr id="11"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4061171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tekst, S-bakgrun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ssholder for innhold 2"/>
          <p:cNvSpPr>
            <a:spLocks noGrp="1"/>
          </p:cNvSpPr>
          <p:nvPr>
            <p:ph idx="1" hasCustomPrompt="1"/>
          </p:nvPr>
        </p:nvSpPr>
        <p:spPr>
          <a:xfrm>
            <a:off x="251521" y="1553543"/>
            <a:ext cx="8636795" cy="4572623"/>
          </a:xfrm>
        </p:spPr>
        <p:txBody>
          <a:bodyPr/>
          <a:lstStyle>
            <a:lvl1pPr rtl="0">
              <a:defRPr lang="nb-NO" sz="2000" b="0" i="0" u="none" strike="noStrike" baseline="0" smtClean="0"/>
            </a:lvl1pPr>
          </a:lstStyle>
          <a:p>
            <a:pPr rtl="0"/>
            <a:r>
              <a:rPr lang="nb-NO" sz="2000" b="0" i="0" u="none" strike="noStrike" kern="1200" baseline="0" dirty="0">
                <a:solidFill>
                  <a:srgbClr val="6F7985"/>
                </a:solidFill>
                <a:latin typeface="+mn-lt"/>
              </a:rPr>
              <a:t>Klikk for å legge til tekst</a:t>
            </a:r>
          </a:p>
          <a:p>
            <a:pPr rtl="0"/>
            <a:r>
              <a:rPr lang="nb-NO" sz="2000" b="0" i="0" u="none" strike="noStrike" kern="1200" baseline="0" dirty="0">
                <a:solidFill>
                  <a:srgbClr val="6F7985"/>
                </a:solidFill>
                <a:latin typeface="+mn-lt"/>
              </a:rPr>
              <a:t>For å endre bakgrunn på lysbilde velger du ”Nytt lysbilde” </a:t>
            </a:r>
            <a:br>
              <a:rPr lang="nb-NO" sz="2000" b="0" i="0" u="none" strike="noStrike" kern="1200" baseline="0" dirty="0">
                <a:solidFill>
                  <a:srgbClr val="6F7985"/>
                </a:solidFill>
                <a:latin typeface="+mn-lt"/>
              </a:rPr>
            </a:br>
            <a:r>
              <a:rPr lang="nb-NO" sz="2000" b="0" i="0" u="none" strike="noStrike" kern="1200" baseline="0" dirty="0">
                <a:solidFill>
                  <a:srgbClr val="6F7985"/>
                </a:solidFill>
                <a:latin typeface="+mn-lt"/>
              </a:rPr>
              <a:t>fra båndet i hovedmenyen</a:t>
            </a:r>
          </a:p>
        </p:txBody>
      </p:sp>
      <p:sp>
        <p:nvSpPr>
          <p:cNvPr id="16" name="Plassholder for tittel 1"/>
          <p:cNvSpPr>
            <a:spLocks noGrp="1"/>
          </p:cNvSpPr>
          <p:nvPr>
            <p:ph type="title"/>
          </p:nvPr>
        </p:nvSpPr>
        <p:spPr>
          <a:xfrm>
            <a:off x="251520" y="692696"/>
            <a:ext cx="8640960" cy="720080"/>
          </a:xfrm>
          <a:prstGeom prst="rect">
            <a:avLst/>
          </a:prstGeom>
        </p:spPr>
        <p:txBody>
          <a:bodyPr vert="horz" lIns="91440" tIns="45720" rIns="91440" bIns="45720" rtlCol="0" anchor="ctr">
            <a:normAutofit/>
          </a:bodyPr>
          <a:lstStyle>
            <a:lvl1pPr>
              <a:defRPr>
                <a:solidFill>
                  <a:schemeClr val="tx1"/>
                </a:solidFill>
              </a:defRPr>
            </a:lvl1pPr>
          </a:lstStyle>
          <a:p>
            <a:r>
              <a:rPr lang="nb-NO"/>
              <a:t>Klikk for å redigere tittelstil</a:t>
            </a:r>
            <a:endParaRPr lang="nb-NO" dirty="0"/>
          </a:p>
        </p:txBody>
      </p:sp>
      <p:sp>
        <p:nvSpPr>
          <p:cNvPr id="8"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1AD3D303-C0BB-4C9F-B01A-9EB1D0E6213D}" type="datetime1">
              <a:rPr lang="nb-NO" smtClean="0"/>
              <a:t>15.04.2021</a:t>
            </a:fld>
            <a:endParaRPr lang="nb-NO" dirty="0"/>
          </a:p>
        </p:txBody>
      </p:sp>
      <p:sp>
        <p:nvSpPr>
          <p:cNvPr id="9"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0"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130716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llom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tel 1"/>
          <p:cNvSpPr>
            <a:spLocks noGrp="1"/>
          </p:cNvSpPr>
          <p:nvPr>
            <p:ph type="title" hasCustomPrompt="1"/>
          </p:nvPr>
        </p:nvSpPr>
        <p:spPr>
          <a:xfrm>
            <a:off x="2490789" y="2717623"/>
            <a:ext cx="5681613" cy="1056117"/>
          </a:xfrm>
        </p:spPr>
        <p:txBody>
          <a:bodyPr lIns="0">
            <a:normAutofit/>
          </a:bodyPr>
          <a:lstStyle>
            <a:lvl1pPr>
              <a:defRPr sz="3600" b="1">
                <a:solidFill>
                  <a:srgbClr val="003283"/>
                </a:solidFill>
              </a:defRPr>
            </a:lvl1pPr>
          </a:lstStyle>
          <a:p>
            <a:r>
              <a:rPr lang="nb-NO" dirty="0"/>
              <a:t>Forside</a:t>
            </a:r>
          </a:p>
        </p:txBody>
      </p:sp>
      <p:sp>
        <p:nvSpPr>
          <p:cNvPr id="9" name="Undertittel 2"/>
          <p:cNvSpPr>
            <a:spLocks noGrp="1"/>
          </p:cNvSpPr>
          <p:nvPr>
            <p:ph type="subTitle" idx="1" hasCustomPrompt="1"/>
          </p:nvPr>
        </p:nvSpPr>
        <p:spPr>
          <a:xfrm>
            <a:off x="2490789" y="3773740"/>
            <a:ext cx="5681613" cy="864097"/>
          </a:xfrm>
        </p:spPr>
        <p:txBody>
          <a:bodyPr lIns="0">
            <a:normAutofit/>
          </a:bodyPr>
          <a:lstStyle>
            <a:lvl1pPr marL="0" indent="0" algn="l">
              <a:buNone/>
              <a:defRPr sz="2800" b="1">
                <a:solidFill>
                  <a:srgbClr val="00328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Tittel</a:t>
            </a:r>
          </a:p>
        </p:txBody>
      </p:sp>
      <p:sp>
        <p:nvSpPr>
          <p:cNvPr id="10"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43B55DA0-300A-4882-A1A4-F3CA89DB5823}" type="datetime1">
              <a:rPr lang="nb-NO" smtClean="0"/>
              <a:t>15.04.2021</a:t>
            </a:fld>
            <a:endParaRPr lang="nb-NO" dirty="0"/>
          </a:p>
        </p:txBody>
      </p:sp>
      <p:sp>
        <p:nvSpPr>
          <p:cNvPr id="12"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spTree>
    <p:extLst>
      <p:ext uri="{BB962C8B-B14F-4D97-AF65-F5344CB8AC3E}">
        <p14:creationId xmlns:p14="http://schemas.microsoft.com/office/powerpoint/2010/main" val="696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51520" y="692696"/>
            <a:ext cx="8640960" cy="648072"/>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251520" y="1484784"/>
            <a:ext cx="8640960" cy="4641381"/>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3" name="Plassholder for dato 2"/>
          <p:cNvSpPr>
            <a:spLocks noGrp="1"/>
          </p:cNvSpPr>
          <p:nvPr>
            <p:ph type="dt" sz="half" idx="2"/>
          </p:nvPr>
        </p:nvSpPr>
        <p:spPr>
          <a:xfrm>
            <a:off x="244697" y="6305433"/>
            <a:ext cx="1004074" cy="331659"/>
          </a:xfrm>
          <a:prstGeom prst="rect">
            <a:avLst/>
          </a:prstGeom>
        </p:spPr>
        <p:txBody>
          <a:bodyPr anchor="ctr" anchorCtr="0"/>
          <a:lstStyle>
            <a:lvl1pPr>
              <a:defRPr sz="1200">
                <a:solidFill>
                  <a:schemeClr val="tx1"/>
                </a:solidFill>
              </a:defRPr>
            </a:lvl1pPr>
          </a:lstStyle>
          <a:p>
            <a:fld id="{56AFD700-12EF-48DE-A0E5-27FA357EFB31}" type="datetime1">
              <a:rPr lang="nb-NO" smtClean="0"/>
              <a:t>15.04.2021</a:t>
            </a:fld>
            <a:endParaRPr lang="nb-NO" dirty="0"/>
          </a:p>
        </p:txBody>
      </p:sp>
      <p:sp>
        <p:nvSpPr>
          <p:cNvPr id="14" name="Plassholder for bunntekst 3"/>
          <p:cNvSpPr>
            <a:spLocks noGrp="1"/>
          </p:cNvSpPr>
          <p:nvPr>
            <p:ph type="ftr" sz="quarter" idx="3"/>
          </p:nvPr>
        </p:nvSpPr>
        <p:spPr>
          <a:xfrm>
            <a:off x="1368797" y="6305433"/>
            <a:ext cx="6928123" cy="325371"/>
          </a:xfrm>
          <a:prstGeom prst="rect">
            <a:avLst/>
          </a:prstGeom>
        </p:spPr>
        <p:txBody>
          <a:bodyPr anchor="ctr" anchorCtr="0"/>
          <a:lstStyle>
            <a:lvl1pPr algn="ctr">
              <a:defRPr sz="1200">
                <a:solidFill>
                  <a:schemeClr val="tx1"/>
                </a:solidFill>
              </a:defRPr>
            </a:lvl1pPr>
          </a:lstStyle>
          <a:p>
            <a:r>
              <a:rPr lang="nb-NO"/>
              <a:t>Elin Håkonsen og Philip Bilberg </a:t>
            </a:r>
            <a:endParaRPr lang="nb-NO" dirty="0"/>
          </a:p>
        </p:txBody>
      </p:sp>
      <p:sp>
        <p:nvSpPr>
          <p:cNvPr id="15" name="Plassholder for lysbildenummer 4"/>
          <p:cNvSpPr>
            <a:spLocks noGrp="1"/>
          </p:cNvSpPr>
          <p:nvPr>
            <p:ph type="sldNum" sz="quarter" idx="4"/>
          </p:nvPr>
        </p:nvSpPr>
        <p:spPr>
          <a:xfrm>
            <a:off x="8442775" y="6311043"/>
            <a:ext cx="435593" cy="319760"/>
          </a:xfrm>
          <a:prstGeom prst="rect">
            <a:avLst/>
          </a:prstGeom>
        </p:spPr>
        <p:txBody>
          <a:bodyPr anchor="ctr" anchorCtr="0"/>
          <a:lstStyle>
            <a:lvl1pPr algn="ctr">
              <a:defRPr sz="1200">
                <a:solidFill>
                  <a:schemeClr val="tx1"/>
                </a:solidFill>
              </a:defRPr>
            </a:lvl1pPr>
          </a:lstStyle>
          <a:p>
            <a:fld id="{A67513C0-5F9E-431D-A218-42A3D8B9E734}" type="slidenum">
              <a:rPr lang="nb-NO" smtClean="0"/>
              <a:pPr/>
              <a:t>‹#›</a:t>
            </a:fld>
            <a:endParaRPr lang="nb-NO" dirty="0"/>
          </a:p>
        </p:txBody>
      </p:sp>
      <p:pic>
        <p:nvPicPr>
          <p:cNvPr id="9" name="Bilde 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050204" y="160238"/>
            <a:ext cx="1843969" cy="288057"/>
          </a:xfrm>
          <a:prstGeom prst="rect">
            <a:avLst/>
          </a:prstGeom>
        </p:spPr>
      </p:pic>
    </p:spTree>
    <p:extLst>
      <p:ext uri="{BB962C8B-B14F-4D97-AF65-F5344CB8AC3E}">
        <p14:creationId xmlns:p14="http://schemas.microsoft.com/office/powerpoint/2010/main" val="227505173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57" r:id="rId18"/>
    <p:sldLayoutId id="2147483660" r:id="rId19"/>
    <p:sldLayoutId id="2147483661" r:id="rId20"/>
    <p:sldLayoutId id="2147483662" r:id="rId21"/>
    <p:sldLayoutId id="2147483656" r:id="rId22"/>
  </p:sldLayoutIdLst>
  <p:hf sldNum="0" hdr="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rgbClr val="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rgbClr val="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rgbClr val="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8.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1.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86497836"/>
              </p:ext>
            </p:extLst>
          </p:nvPr>
        </p:nvGraphicFramePr>
        <p:xfrm>
          <a:off x="2699792" y="2468895"/>
          <a:ext cx="6192688" cy="134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2699792" y="3813044"/>
          <a:ext cx="6192688" cy="15361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lstStyle/>
          <a:p>
            <a:pPr lvl="1">
              <a:buFont typeface="Arial" panose="020B0604020202020204" pitchFamily="34" charset="0"/>
              <a:buChar char="•"/>
            </a:pPr>
            <a:r>
              <a:rPr lang="nb-NO" altLang="nb-NO" sz="2400" dirty="0"/>
              <a:t>Søvnvansker</a:t>
            </a:r>
          </a:p>
          <a:p>
            <a:pPr lvl="1" eaLnBrk="1" hangingPunct="1">
              <a:lnSpc>
                <a:spcPct val="90000"/>
              </a:lnSpc>
              <a:buFont typeface="Arial" charset="0"/>
              <a:buChar char="•"/>
            </a:pPr>
            <a:r>
              <a:rPr lang="nb-NO" altLang="nb-NO" sz="2400" dirty="0"/>
              <a:t>Smerter: </a:t>
            </a:r>
            <a:r>
              <a:rPr lang="nb-NO" altLang="nb-NO" sz="2400" dirty="0">
                <a:solidFill>
                  <a:srgbClr val="020406"/>
                </a:solidFill>
                <a:latin typeface="Calibri" pitchFamily="34" charset="0"/>
              </a:rPr>
              <a:t>Belastningssmerter i muskulatur og bruddområder (</a:t>
            </a:r>
            <a:r>
              <a:rPr lang="nb-NO" altLang="nb-NO" sz="2400" dirty="0" err="1">
                <a:solidFill>
                  <a:srgbClr val="020406"/>
                </a:solidFill>
                <a:latin typeface="Calibri" pitchFamily="34" charset="0"/>
              </a:rPr>
              <a:t>nociceptive</a:t>
            </a:r>
            <a:r>
              <a:rPr lang="nb-NO" altLang="nb-NO" sz="2400" dirty="0">
                <a:solidFill>
                  <a:srgbClr val="020406"/>
                </a:solidFill>
                <a:latin typeface="Calibri" pitchFamily="34" charset="0"/>
              </a:rPr>
              <a:t>), </a:t>
            </a:r>
            <a:r>
              <a:rPr lang="nb-NO" altLang="nb-NO" sz="2400" dirty="0" err="1">
                <a:solidFill>
                  <a:srgbClr val="020406"/>
                </a:solidFill>
                <a:latin typeface="Calibri" pitchFamily="34" charset="0"/>
              </a:rPr>
              <a:t>nevropatiske</a:t>
            </a:r>
            <a:r>
              <a:rPr lang="nb-NO" altLang="nb-NO" sz="2400" dirty="0">
                <a:solidFill>
                  <a:srgbClr val="020406"/>
                </a:solidFill>
                <a:latin typeface="Calibri" pitchFamily="34" charset="0"/>
              </a:rPr>
              <a:t> smerter.</a:t>
            </a:r>
            <a:endParaRPr lang="nb-NO" altLang="nb-NO" sz="2400" dirty="0"/>
          </a:p>
          <a:p>
            <a:pPr lvl="1" eaLnBrk="1" hangingPunct="1">
              <a:lnSpc>
                <a:spcPct val="90000"/>
              </a:lnSpc>
              <a:buFont typeface="Arial" charset="0"/>
              <a:buChar char="•"/>
            </a:pPr>
            <a:r>
              <a:rPr lang="nb-NO" altLang="nb-NO" sz="2400" dirty="0"/>
              <a:t>Angst, depresjon og posttraumatiske stressreaksjoner </a:t>
            </a:r>
            <a:br>
              <a:rPr lang="nb-NO" altLang="nb-NO" sz="2400" dirty="0"/>
            </a:br>
            <a:r>
              <a:rPr lang="nb-NO" altLang="nb-NO" sz="2400" dirty="0">
                <a:solidFill>
                  <a:srgbClr val="020406"/>
                </a:solidFill>
              </a:rPr>
              <a:t>Nedstemthet og bekymring for fremtiden</a:t>
            </a:r>
          </a:p>
          <a:p>
            <a:pPr lvl="1" eaLnBrk="1" hangingPunct="1">
              <a:lnSpc>
                <a:spcPct val="90000"/>
              </a:lnSpc>
              <a:buFont typeface="Arial" charset="0"/>
              <a:buChar char="•"/>
            </a:pPr>
            <a:r>
              <a:rPr lang="nb-NO" altLang="nb-NO" sz="2400" dirty="0"/>
              <a:t>Redusert utholdenhet,  </a:t>
            </a:r>
          </a:p>
          <a:p>
            <a:pPr lvl="1" eaLnBrk="1" hangingPunct="1">
              <a:lnSpc>
                <a:spcPct val="90000"/>
              </a:lnSpc>
              <a:buFont typeface="Arial" charset="0"/>
              <a:buChar char="•"/>
            </a:pPr>
            <a:r>
              <a:rPr lang="nb-NO" altLang="nb-NO" sz="2400" dirty="0"/>
              <a:t>Redusert konsentrasjon/hukommelse </a:t>
            </a:r>
          </a:p>
          <a:p>
            <a:pPr lvl="1" eaLnBrk="1" hangingPunct="1">
              <a:buFont typeface="Arial" charset="0"/>
              <a:buChar char="•"/>
            </a:pPr>
            <a:r>
              <a:rPr lang="nb-NO" altLang="nb-NO" sz="2400" dirty="0">
                <a:solidFill>
                  <a:srgbClr val="020406"/>
                </a:solidFill>
              </a:rPr>
              <a:t>Endret utseende </a:t>
            </a:r>
          </a:p>
          <a:p>
            <a:endParaRPr lang="nb-NO" dirty="0"/>
          </a:p>
        </p:txBody>
      </p:sp>
      <p:graphicFrame>
        <p:nvGraphicFramePr>
          <p:cNvPr id="6" name="Diagram 5"/>
          <p:cNvGraphicFramePr/>
          <p:nvPr>
            <p:extLst>
              <p:ext uri="{D42A27DB-BD31-4B8C-83A1-F6EECF244321}">
                <p14:modId xmlns:p14="http://schemas.microsoft.com/office/powerpoint/2010/main" val="2463458496"/>
              </p:ext>
            </p:extLst>
          </p:nvPr>
        </p:nvGraphicFramePr>
        <p:xfrm>
          <a:off x="251520" y="692696"/>
          <a:ext cx="864096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pPr>
              <a:defRPr/>
            </a:pPr>
            <a:fld id="{028DE2E9-C759-4A25-8D72-DCAF6804C9B0}" type="datetime1">
              <a:rPr lang="nb-NO" smtClean="0"/>
              <a:t>15.04.2021</a:t>
            </a:fld>
            <a:endParaRPr lang="nb-NO" dirty="0"/>
          </a:p>
        </p:txBody>
      </p:sp>
      <p:sp>
        <p:nvSpPr>
          <p:cNvPr id="5" name="Plassholder for bunntekst 4"/>
          <p:cNvSpPr>
            <a:spLocks noGrp="1"/>
          </p:cNvSpPr>
          <p:nvPr>
            <p:ph type="ftr" sz="quarter" idx="11"/>
          </p:nvPr>
        </p:nvSpPr>
        <p:spPr/>
        <p:txBody>
          <a:bodyPr/>
          <a:lstStyle/>
          <a:p>
            <a:pPr>
              <a:defRPr/>
            </a:pPr>
            <a:r>
              <a:rPr lang="nb-NO"/>
              <a:t>Elin Håkonsen og Philip Bilberg </a:t>
            </a:r>
          </a:p>
        </p:txBody>
      </p:sp>
    </p:spTree>
    <p:extLst>
      <p:ext uri="{BB962C8B-B14F-4D97-AF65-F5344CB8AC3E}">
        <p14:creationId xmlns:p14="http://schemas.microsoft.com/office/powerpoint/2010/main" val="145502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4"/>
          <p:cNvGraphicFramePr>
            <a:graphicFrameLocks noGrp="1"/>
          </p:cNvGraphicFramePr>
          <p:nvPr>
            <p:ph idx="1"/>
          </p:nvPr>
        </p:nvGraphicFramePr>
        <p:xfrm>
          <a:off x="250825" y="1557338"/>
          <a:ext cx="8642350" cy="4568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tel 2"/>
          <p:cNvSpPr>
            <a:spLocks noGrp="1"/>
          </p:cNvSpPr>
          <p:nvPr>
            <p:ph type="title"/>
          </p:nvPr>
        </p:nvSpPr>
        <p:spPr/>
        <p:txBody>
          <a:bodyPr>
            <a:noAutofit/>
          </a:bodyPr>
          <a:lstStyle/>
          <a:p>
            <a:r>
              <a:rPr lang="nb-NO" b="1" dirty="0">
                <a:solidFill>
                  <a:srgbClr val="7030A0"/>
                </a:solidFill>
              </a:rPr>
              <a:t>   Sluttord</a:t>
            </a:r>
          </a:p>
        </p:txBody>
      </p:sp>
      <p:sp>
        <p:nvSpPr>
          <p:cNvPr id="2" name="Plassholder for dato 1"/>
          <p:cNvSpPr>
            <a:spLocks noGrp="1"/>
          </p:cNvSpPr>
          <p:nvPr>
            <p:ph type="dt" sz="half" idx="10"/>
          </p:nvPr>
        </p:nvSpPr>
        <p:spPr/>
        <p:txBody>
          <a:bodyPr/>
          <a:lstStyle/>
          <a:p>
            <a:pPr>
              <a:defRPr/>
            </a:pPr>
            <a:fld id="{1616B75F-0AF2-4BD5-A6E9-6C14AF6BF488}" type="datetime1">
              <a:rPr lang="nb-NO" smtClean="0"/>
              <a:t>15.04.2021</a:t>
            </a:fld>
            <a:endParaRPr lang="nb-NO" dirty="0"/>
          </a:p>
        </p:txBody>
      </p:sp>
      <p:sp>
        <p:nvSpPr>
          <p:cNvPr id="6" name="Plassholder for bunntekst 5"/>
          <p:cNvSpPr>
            <a:spLocks noGrp="1"/>
          </p:cNvSpPr>
          <p:nvPr>
            <p:ph type="ftr" sz="quarter" idx="11"/>
          </p:nvPr>
        </p:nvSpPr>
        <p:spPr/>
        <p:txBody>
          <a:bodyPr/>
          <a:lstStyle/>
          <a:p>
            <a:pPr>
              <a:defRPr/>
            </a:pPr>
            <a:r>
              <a:rPr lang="nb-NO"/>
              <a:t>Elin Håkonsen og Philip Bilberg </a:t>
            </a:r>
          </a:p>
        </p:txBody>
      </p:sp>
    </p:spTree>
    <p:extLst>
      <p:ext uri="{BB962C8B-B14F-4D97-AF65-F5344CB8AC3E}">
        <p14:creationId xmlns:p14="http://schemas.microsoft.com/office/powerpoint/2010/main" val="3515299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Plassholder for innhold 1"/>
          <p:cNvSpPr>
            <a:spLocks noGrp="1"/>
          </p:cNvSpPr>
          <p:nvPr>
            <p:ph idx="1"/>
          </p:nvPr>
        </p:nvSpPr>
        <p:spPr/>
        <p:txBody>
          <a:bodyPr/>
          <a:lstStyle/>
          <a:p>
            <a:pPr marL="0" indent="0" eaLnBrk="1" hangingPunct="1">
              <a:buFont typeface="Arial" charset="0"/>
              <a:buNone/>
            </a:pPr>
            <a:r>
              <a:rPr lang="en-US" altLang="nb-NO" dirty="0"/>
              <a:t>		</a:t>
            </a:r>
          </a:p>
          <a:p>
            <a:pPr marL="0" indent="0" eaLnBrk="1" hangingPunct="1">
              <a:buFont typeface="Arial" charset="0"/>
              <a:buNone/>
            </a:pPr>
            <a:r>
              <a:rPr lang="en-US" altLang="nb-NO" dirty="0"/>
              <a:t>		</a:t>
            </a:r>
            <a:r>
              <a:rPr lang="en-US" altLang="nb-NO" sz="3200" b="1" dirty="0"/>
              <a:t>		</a:t>
            </a:r>
            <a:endParaRPr lang="nb-NO" sz="3200" b="1" dirty="0"/>
          </a:p>
        </p:txBody>
      </p:sp>
      <p:sp>
        <p:nvSpPr>
          <p:cNvPr id="16386" name="Tittel 2"/>
          <p:cNvSpPr>
            <a:spLocks noGrp="1"/>
          </p:cNvSpPr>
          <p:nvPr>
            <p:ph type="title"/>
          </p:nvPr>
        </p:nvSpPr>
        <p:spPr/>
        <p:txBody>
          <a:bodyPr>
            <a:normAutofit fontScale="90000"/>
          </a:bodyPr>
          <a:lstStyle/>
          <a:p>
            <a:pPr eaLnBrk="1" hangingPunct="1">
              <a:defRPr/>
            </a:pPr>
            <a:r>
              <a:rPr lang="en-US" altLang="nb-NO" sz="2800" dirty="0"/>
              <a:t>	</a:t>
            </a:r>
            <a:br>
              <a:rPr lang="en-US" altLang="nb-NO" sz="2800" dirty="0"/>
            </a:br>
            <a:br>
              <a:rPr lang="en-US" altLang="nb-NO" sz="2800" dirty="0"/>
            </a:br>
            <a:br>
              <a:rPr lang="en-US" altLang="nb-NO" sz="2800" dirty="0"/>
            </a:br>
            <a:r>
              <a:rPr lang="en-US" altLang="nb-NO" sz="2800" dirty="0"/>
              <a:t>		</a:t>
            </a:r>
            <a:endParaRPr lang="nb-NO" sz="2800" dirty="0"/>
          </a:p>
        </p:txBody>
      </p:sp>
      <p:sp>
        <p:nvSpPr>
          <p:cNvPr id="2" name="Plassholder for dato 1"/>
          <p:cNvSpPr>
            <a:spLocks noGrp="1"/>
          </p:cNvSpPr>
          <p:nvPr>
            <p:ph type="dt" sz="half" idx="10"/>
          </p:nvPr>
        </p:nvSpPr>
        <p:spPr/>
        <p:txBody>
          <a:bodyPr/>
          <a:lstStyle/>
          <a:p>
            <a:pPr>
              <a:defRPr/>
            </a:pPr>
            <a:fld id="{9985FAF1-E6F4-4D13-BBE3-BC8ADD6BDC3D}" type="datetime1">
              <a:rPr lang="nb-NO" smtClean="0"/>
              <a:t>15.04.2021</a:t>
            </a:fld>
            <a:endParaRPr lang="nb-NO" dirty="0"/>
          </a:p>
        </p:txBody>
      </p:sp>
      <p:sp>
        <p:nvSpPr>
          <p:cNvPr id="3" name="Plassholder for bunntekst 2"/>
          <p:cNvSpPr>
            <a:spLocks noGrp="1"/>
          </p:cNvSpPr>
          <p:nvPr>
            <p:ph type="ftr" sz="quarter" idx="11"/>
          </p:nvPr>
        </p:nvSpPr>
        <p:spPr/>
        <p:txBody>
          <a:bodyPr/>
          <a:lstStyle/>
          <a:p>
            <a:pPr>
              <a:defRPr/>
            </a:pPr>
            <a:r>
              <a:rPr lang="nb-NO"/>
              <a:t>Elin Håkonsen og Philip Bilberg </a:t>
            </a:r>
            <a:endParaRPr lang="nb-NO" dirty="0"/>
          </a:p>
        </p:txBody>
      </p:sp>
      <p:pic>
        <p:nvPicPr>
          <p:cNvPr id="4" name="Bild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953" y="833449"/>
            <a:ext cx="6926094" cy="51911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yrebilde"/>
          <p:cNvPicPr>
            <a:picLocks noGrp="1" noChangeAspect="1" noChangeArrowheads="1"/>
          </p:cNvPicPr>
          <p:nvPr>
            <p:ph idx="1"/>
          </p:nvPr>
        </p:nvPicPr>
        <p:blipFill>
          <a:blip r:embed="rId3" cstate="print"/>
          <a:stretch>
            <a:fillRect/>
          </a:stretch>
        </p:blipFill>
        <p:spPr>
          <a:xfrm>
            <a:off x="1060450" y="2468563"/>
            <a:ext cx="1981200" cy="2743200"/>
          </a:xfrm>
          <a:noFill/>
        </p:spPr>
      </p:pic>
      <p:sp>
        <p:nvSpPr>
          <p:cNvPr id="8" name="Plassholder for innhold 7"/>
          <p:cNvSpPr>
            <a:spLocks noGrp="1"/>
          </p:cNvSpPr>
          <p:nvPr>
            <p:ph idx="13"/>
          </p:nvPr>
        </p:nvSpPr>
        <p:spPr/>
        <p:txBody>
          <a:bodyPr/>
          <a:lstStyle/>
          <a:p>
            <a:r>
              <a:rPr lang="nb-NO" dirty="0"/>
              <a:t>De ulike kroppsregionene inndeles i; ansikt, brystkasse, buk/indre bekkenorganer, armer/ben og hud og hode/hals. </a:t>
            </a:r>
          </a:p>
          <a:p>
            <a:endParaRPr lang="nb-NO" dirty="0"/>
          </a:p>
          <a:p>
            <a:r>
              <a:rPr lang="nb-NO" dirty="0"/>
              <a:t>Ofte vil </a:t>
            </a:r>
            <a:r>
              <a:rPr lang="nb-NO" dirty="0" err="1"/>
              <a:t>multitraume</a:t>
            </a:r>
            <a:r>
              <a:rPr lang="nb-NO" dirty="0"/>
              <a:t> i bevegelsesapparatet medføre kompliserte brudd i armer, ben, bekkenskjelett og/eller amputasjon(er). </a:t>
            </a:r>
          </a:p>
          <a:p>
            <a:endParaRPr lang="nb-NO" dirty="0"/>
          </a:p>
          <a:p>
            <a:r>
              <a:rPr lang="nb-NO" dirty="0"/>
              <a:t>Kan medføre skade på nerver i og utenfor sentralnervesystemet, lunger, indre organer, muskulatur, bløtdeler, og ansikt. </a:t>
            </a:r>
          </a:p>
          <a:p>
            <a:endParaRPr lang="nb-NO" b="1" dirty="0"/>
          </a:p>
        </p:txBody>
      </p:sp>
      <p:graphicFrame>
        <p:nvGraphicFramePr>
          <p:cNvPr id="2" name="Diagram 1"/>
          <p:cNvGraphicFramePr/>
          <p:nvPr/>
        </p:nvGraphicFramePr>
        <p:xfrm>
          <a:off x="251520" y="692696"/>
          <a:ext cx="8640960"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Plassholder for dato 3"/>
          <p:cNvSpPr>
            <a:spLocks noGrp="1"/>
          </p:cNvSpPr>
          <p:nvPr>
            <p:ph type="dt" sz="half" idx="14"/>
          </p:nvPr>
        </p:nvSpPr>
        <p:spPr/>
        <p:txBody>
          <a:bodyPr/>
          <a:lstStyle/>
          <a:p>
            <a:pPr>
              <a:defRPr/>
            </a:pPr>
            <a:fld id="{41127A09-21FB-486B-B5B3-AD1D891214CB}" type="datetime1">
              <a:rPr lang="nb-NO" smtClean="0"/>
              <a:t>15.04.2021</a:t>
            </a:fld>
            <a:endParaRPr lang="nb-NO" dirty="0"/>
          </a:p>
        </p:txBody>
      </p:sp>
      <p:sp>
        <p:nvSpPr>
          <p:cNvPr id="6" name="Plassholder for bunntekst 5"/>
          <p:cNvSpPr>
            <a:spLocks noGrp="1"/>
          </p:cNvSpPr>
          <p:nvPr>
            <p:ph type="ftr" sz="quarter" idx="15"/>
          </p:nvPr>
        </p:nvSpPr>
        <p:spPr/>
        <p:txBody>
          <a:bodyPr/>
          <a:lstStyle/>
          <a:p>
            <a:pPr>
              <a:defRPr/>
            </a:pPr>
            <a:r>
              <a:rPr lang="nb-NO"/>
              <a:t>Elin Håkonsen og Philip Bilberg </a:t>
            </a:r>
          </a:p>
        </p:txBody>
      </p:sp>
    </p:spTree>
    <p:extLst>
      <p:ext uri="{BB962C8B-B14F-4D97-AF65-F5344CB8AC3E}">
        <p14:creationId xmlns:p14="http://schemas.microsoft.com/office/powerpoint/2010/main" val="1858604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Plassholder for innhold 5"/>
          <p:cNvGraphicFramePr>
            <a:graphicFrameLocks noGrp="1"/>
          </p:cNvGraphicFramePr>
          <p:nvPr>
            <p:ph idx="1"/>
            <p:extLst>
              <p:ext uri="{D42A27DB-BD31-4B8C-83A1-F6EECF244321}">
                <p14:modId xmlns:p14="http://schemas.microsoft.com/office/powerpoint/2010/main" val="3485902896"/>
              </p:ext>
            </p:extLst>
          </p:nvPr>
        </p:nvGraphicFramePr>
        <p:xfrm>
          <a:off x="179388" y="1086929"/>
          <a:ext cx="8435223" cy="4736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37581234"/>
              </p:ext>
            </p:extLst>
          </p:nvPr>
        </p:nvGraphicFramePr>
        <p:xfrm>
          <a:off x="250825" y="241300"/>
          <a:ext cx="8642350" cy="6048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lassholder for dato 1"/>
          <p:cNvSpPr>
            <a:spLocks noGrp="1"/>
          </p:cNvSpPr>
          <p:nvPr>
            <p:ph type="dt" sz="half" idx="10"/>
          </p:nvPr>
        </p:nvSpPr>
        <p:spPr/>
        <p:txBody>
          <a:bodyPr/>
          <a:lstStyle/>
          <a:p>
            <a:pPr>
              <a:defRPr/>
            </a:pPr>
            <a:fld id="{481E53CC-D077-4F0E-B2DF-8DDCE774B8EA}" type="datetime1">
              <a:rPr lang="nb-NO" smtClean="0"/>
              <a:t>15.04.2021</a:t>
            </a:fld>
            <a:endParaRPr lang="nb-NO" dirty="0"/>
          </a:p>
        </p:txBody>
      </p:sp>
      <p:sp>
        <p:nvSpPr>
          <p:cNvPr id="3" name="Plassholder for bunntekst 2"/>
          <p:cNvSpPr>
            <a:spLocks noGrp="1"/>
          </p:cNvSpPr>
          <p:nvPr>
            <p:ph type="ftr" sz="quarter" idx="11"/>
          </p:nvPr>
        </p:nvSpPr>
        <p:spPr/>
        <p:txBody>
          <a:bodyPr/>
          <a:lstStyle/>
          <a:p>
            <a:pPr>
              <a:defRPr/>
            </a:pPr>
            <a:r>
              <a:rPr lang="nb-NO"/>
              <a:t>Elin Håkonsen og Philip Bilberg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normAutofit/>
          </a:bodyPr>
          <a:lstStyle/>
          <a:p>
            <a:r>
              <a:rPr lang="nb-NO" dirty="0"/>
              <a:t>Pasienten deltar aktivt i egen behandling</a:t>
            </a:r>
          </a:p>
        </p:txBody>
      </p:sp>
      <p:sp>
        <p:nvSpPr>
          <p:cNvPr id="2" name="Plassholder for dato 1"/>
          <p:cNvSpPr>
            <a:spLocks noGrp="1"/>
          </p:cNvSpPr>
          <p:nvPr>
            <p:ph type="dt" sz="half" idx="2"/>
          </p:nvPr>
        </p:nvSpPr>
        <p:spPr/>
        <p:txBody>
          <a:bodyPr/>
          <a:lstStyle/>
          <a:p>
            <a:fld id="{269324BC-A359-4B83-ADBD-DBB2D2985CA0}" type="datetime1">
              <a:rPr lang="nb-NO" smtClean="0"/>
              <a:t>15.04.2021</a:t>
            </a:fld>
            <a:endParaRPr lang="nb-NO" dirty="0"/>
          </a:p>
        </p:txBody>
      </p:sp>
      <p:sp>
        <p:nvSpPr>
          <p:cNvPr id="7" name="Plassholder for bunntekst 6"/>
          <p:cNvSpPr>
            <a:spLocks noGrp="1"/>
          </p:cNvSpPr>
          <p:nvPr>
            <p:ph type="ftr" sz="quarter" idx="3"/>
          </p:nvPr>
        </p:nvSpPr>
        <p:spPr/>
        <p:txBody>
          <a:bodyPr/>
          <a:lstStyle/>
          <a:p>
            <a:r>
              <a:rPr lang="nb-NO"/>
              <a:t>Elin Håkonsen og Philip Bilberg </a:t>
            </a:r>
            <a:endParaRPr lang="nb-NO" dirty="0"/>
          </a:p>
        </p:txBody>
      </p:sp>
      <p:sp>
        <p:nvSpPr>
          <p:cNvPr id="8" name="Plassholder for innhold 7"/>
          <p:cNvSpPr>
            <a:spLocks noGrp="1"/>
          </p:cNvSpPr>
          <p:nvPr>
            <p:ph sz="quarter" idx="10"/>
          </p:nvPr>
        </p:nvSpPr>
        <p:spPr/>
        <p:txBody>
          <a:bodyPr/>
          <a:lstStyle/>
          <a:p>
            <a:endParaRPr lang="nb-NO"/>
          </a:p>
        </p:txBody>
      </p:sp>
      <p:graphicFrame>
        <p:nvGraphicFramePr>
          <p:cNvPr id="5" name="Diagram 4"/>
          <p:cNvGraphicFramePr/>
          <p:nvPr/>
        </p:nvGraphicFramePr>
        <p:xfrm>
          <a:off x="258792" y="2177092"/>
          <a:ext cx="5011948" cy="3404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1880689554"/>
              </p:ext>
            </p:extLst>
          </p:nvPr>
        </p:nvGraphicFramePr>
        <p:xfrm>
          <a:off x="5624422" y="2063187"/>
          <a:ext cx="3071004" cy="3595175"/>
        </p:xfrm>
        <a:graphic>
          <a:graphicData uri="http://schemas.openxmlformats.org/drawingml/2006/table">
            <a:tbl>
              <a:tblPr firstRow="1" bandRow="1">
                <a:tableStyleId>{073A0DAA-6AF3-43AB-8588-CEC1D06C72B9}</a:tableStyleId>
              </a:tblPr>
              <a:tblGrid>
                <a:gridCol w="1535502">
                  <a:extLst>
                    <a:ext uri="{9D8B030D-6E8A-4147-A177-3AD203B41FA5}">
                      <a16:colId xmlns:a16="http://schemas.microsoft.com/office/drawing/2014/main" val="20000"/>
                    </a:ext>
                  </a:extLst>
                </a:gridCol>
                <a:gridCol w="1535502">
                  <a:extLst>
                    <a:ext uri="{9D8B030D-6E8A-4147-A177-3AD203B41FA5}">
                      <a16:colId xmlns:a16="http://schemas.microsoft.com/office/drawing/2014/main" val="20001"/>
                    </a:ext>
                  </a:extLst>
                </a:gridCol>
              </a:tblGrid>
              <a:tr h="489723">
                <a:tc>
                  <a:txBody>
                    <a:bodyPr/>
                    <a:lstStyle/>
                    <a:p>
                      <a:r>
                        <a:rPr lang="nb-NO" sz="1200" dirty="0"/>
                        <a:t>Andre interne fellesfunksjoner</a:t>
                      </a:r>
                    </a:p>
                  </a:txBody>
                  <a:tcPr/>
                </a:tc>
                <a:tc>
                  <a:txBody>
                    <a:bodyPr/>
                    <a:lstStyle/>
                    <a:p>
                      <a:r>
                        <a:rPr lang="nb-NO" sz="1200" dirty="0"/>
                        <a:t>Eksterne spesialister kontaktes ved behov</a:t>
                      </a:r>
                    </a:p>
                  </a:txBody>
                  <a:tcPr/>
                </a:tc>
                <a:extLst>
                  <a:ext uri="{0D108BD9-81ED-4DB2-BD59-A6C34878D82A}">
                    <a16:rowId xmlns:a16="http://schemas.microsoft.com/office/drawing/2014/main" val="10000"/>
                  </a:ext>
                </a:extLst>
              </a:tr>
              <a:tr h="269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a:t>Uroterapeut</a:t>
                      </a:r>
                    </a:p>
                  </a:txBody>
                  <a:tcPr/>
                </a:tc>
                <a:tc>
                  <a:txBody>
                    <a:bodyPr/>
                    <a:lstStyle/>
                    <a:p>
                      <a:r>
                        <a:rPr lang="nb-NO" sz="1200" dirty="0"/>
                        <a:t>Urolog</a:t>
                      </a:r>
                    </a:p>
                  </a:txBody>
                  <a:tcPr/>
                </a:tc>
                <a:extLst>
                  <a:ext uri="{0D108BD9-81ED-4DB2-BD59-A6C34878D82A}">
                    <a16:rowId xmlns:a16="http://schemas.microsoft.com/office/drawing/2014/main" val="10001"/>
                  </a:ext>
                </a:extLst>
              </a:tr>
              <a:tr h="269337">
                <a:tc>
                  <a:txBody>
                    <a:bodyPr/>
                    <a:lstStyle/>
                    <a:p>
                      <a:r>
                        <a:rPr lang="nb-NO" sz="1200" dirty="0"/>
                        <a:t>Ernæringsfysiolog</a:t>
                      </a:r>
                    </a:p>
                  </a:txBody>
                  <a:tcPr/>
                </a:tc>
                <a:tc>
                  <a:txBody>
                    <a:bodyPr/>
                    <a:lstStyle/>
                    <a:p>
                      <a:r>
                        <a:rPr lang="nb-NO" sz="1200" dirty="0"/>
                        <a:t>Nevrokirurg</a:t>
                      </a:r>
                    </a:p>
                  </a:txBody>
                  <a:tcPr/>
                </a:tc>
                <a:extLst>
                  <a:ext uri="{0D108BD9-81ED-4DB2-BD59-A6C34878D82A}">
                    <a16:rowId xmlns:a16="http://schemas.microsoft.com/office/drawing/2014/main" val="10002"/>
                  </a:ext>
                </a:extLst>
              </a:tr>
              <a:tr h="269337">
                <a:tc>
                  <a:txBody>
                    <a:bodyPr/>
                    <a:lstStyle/>
                    <a:p>
                      <a:r>
                        <a:rPr lang="nb-NO" sz="1200" dirty="0"/>
                        <a:t>Seksualrådgiver</a:t>
                      </a:r>
                    </a:p>
                  </a:txBody>
                  <a:tcPr/>
                </a:tc>
                <a:tc>
                  <a:txBody>
                    <a:bodyPr/>
                    <a:lstStyle/>
                    <a:p>
                      <a:r>
                        <a:rPr lang="nb-NO" sz="1200" dirty="0"/>
                        <a:t>Ortoped</a:t>
                      </a:r>
                    </a:p>
                  </a:txBody>
                  <a:tcPr/>
                </a:tc>
                <a:extLst>
                  <a:ext uri="{0D108BD9-81ED-4DB2-BD59-A6C34878D82A}">
                    <a16:rowId xmlns:a16="http://schemas.microsoft.com/office/drawing/2014/main" val="10003"/>
                  </a:ext>
                </a:extLst>
              </a:tr>
              <a:tr h="269337">
                <a:tc>
                  <a:txBody>
                    <a:bodyPr/>
                    <a:lstStyle/>
                    <a:p>
                      <a:r>
                        <a:rPr lang="nb-NO" sz="1200" dirty="0"/>
                        <a:t>Idrettspedagog</a:t>
                      </a:r>
                    </a:p>
                  </a:txBody>
                  <a:tcPr/>
                </a:tc>
                <a:tc>
                  <a:txBody>
                    <a:bodyPr/>
                    <a:lstStyle/>
                    <a:p>
                      <a:r>
                        <a:rPr lang="nb-NO" sz="1200" dirty="0"/>
                        <a:t>Håndkirurg</a:t>
                      </a:r>
                    </a:p>
                  </a:txBody>
                  <a:tcPr/>
                </a:tc>
                <a:extLst>
                  <a:ext uri="{0D108BD9-81ED-4DB2-BD59-A6C34878D82A}">
                    <a16:rowId xmlns:a16="http://schemas.microsoft.com/office/drawing/2014/main" val="10004"/>
                  </a:ext>
                </a:extLst>
              </a:tr>
              <a:tr h="362252">
                <a:tc>
                  <a:txBody>
                    <a:bodyPr/>
                    <a:lstStyle/>
                    <a:p>
                      <a:r>
                        <a:rPr lang="nb-NO" sz="1200" dirty="0"/>
                        <a:t>Brukerkonsulent</a:t>
                      </a:r>
                    </a:p>
                  </a:txBody>
                  <a:tcPr/>
                </a:tc>
                <a:tc>
                  <a:txBody>
                    <a:bodyPr/>
                    <a:lstStyle/>
                    <a:p>
                      <a:r>
                        <a:rPr lang="nb-NO" sz="1200" dirty="0"/>
                        <a:t>Psykiater</a:t>
                      </a:r>
                    </a:p>
                  </a:txBody>
                  <a:tcPr/>
                </a:tc>
                <a:extLst>
                  <a:ext uri="{0D108BD9-81ED-4DB2-BD59-A6C34878D82A}">
                    <a16:rowId xmlns:a16="http://schemas.microsoft.com/office/drawing/2014/main" val="10005"/>
                  </a:ext>
                </a:extLst>
              </a:tr>
              <a:tr h="269337">
                <a:tc>
                  <a:txBody>
                    <a:bodyPr/>
                    <a:lstStyle/>
                    <a:p>
                      <a:r>
                        <a:rPr lang="nb-NO" sz="1200" dirty="0"/>
                        <a:t>Sykehusprest</a:t>
                      </a:r>
                    </a:p>
                  </a:txBody>
                  <a:tcPr/>
                </a:tc>
                <a:tc>
                  <a:txBody>
                    <a:bodyPr/>
                    <a:lstStyle/>
                    <a:p>
                      <a:r>
                        <a:rPr lang="nb-NO" sz="1200" dirty="0"/>
                        <a:t>Plastikkirurg</a:t>
                      </a:r>
                    </a:p>
                  </a:txBody>
                  <a:tcPr/>
                </a:tc>
                <a:extLst>
                  <a:ext uri="{0D108BD9-81ED-4DB2-BD59-A6C34878D82A}">
                    <a16:rowId xmlns:a16="http://schemas.microsoft.com/office/drawing/2014/main" val="10006"/>
                  </a:ext>
                </a:extLst>
              </a:tr>
              <a:tr h="269337">
                <a:tc>
                  <a:txBody>
                    <a:bodyPr/>
                    <a:lstStyle/>
                    <a:p>
                      <a:r>
                        <a:rPr lang="nb-NO" sz="1200" dirty="0"/>
                        <a:t>Aktivitør</a:t>
                      </a:r>
                    </a:p>
                  </a:txBody>
                  <a:tcPr/>
                </a:tc>
                <a:tc>
                  <a:txBody>
                    <a:bodyPr/>
                    <a:lstStyle/>
                    <a:p>
                      <a:r>
                        <a:rPr lang="nb-NO" sz="1200" dirty="0"/>
                        <a:t>Pediater</a:t>
                      </a:r>
                    </a:p>
                  </a:txBody>
                  <a:tcPr/>
                </a:tc>
                <a:extLst>
                  <a:ext uri="{0D108BD9-81ED-4DB2-BD59-A6C34878D82A}">
                    <a16:rowId xmlns:a16="http://schemas.microsoft.com/office/drawing/2014/main" val="10007"/>
                  </a:ext>
                </a:extLst>
              </a:tr>
              <a:tr h="258813">
                <a:tc>
                  <a:txBody>
                    <a:bodyPr/>
                    <a:lstStyle/>
                    <a:p>
                      <a:r>
                        <a:rPr lang="nb-NO" sz="1200" dirty="0"/>
                        <a:t>Fritidsleder</a:t>
                      </a:r>
                    </a:p>
                  </a:txBody>
                  <a:tcPr/>
                </a:tc>
                <a:tc>
                  <a:txBody>
                    <a:bodyPr/>
                    <a:lstStyle/>
                    <a:p>
                      <a:r>
                        <a:rPr lang="nb-NO" sz="1200" dirty="0"/>
                        <a:t>Øyelege / ortoptist</a:t>
                      </a:r>
                    </a:p>
                  </a:txBody>
                  <a:tcPr/>
                </a:tc>
                <a:extLst>
                  <a:ext uri="{0D108BD9-81ED-4DB2-BD59-A6C34878D82A}">
                    <a16:rowId xmlns:a16="http://schemas.microsoft.com/office/drawing/2014/main" val="10008"/>
                  </a:ext>
                </a:extLst>
              </a:tr>
              <a:tr h="269337">
                <a:tc>
                  <a:txBody>
                    <a:bodyPr/>
                    <a:lstStyle/>
                    <a:p>
                      <a:r>
                        <a:rPr lang="nb-NO" sz="1200" dirty="0"/>
                        <a:t>Trafikkonsulent</a:t>
                      </a:r>
                    </a:p>
                  </a:txBody>
                  <a:tcPr/>
                </a:tc>
                <a:tc>
                  <a:txBody>
                    <a:bodyPr/>
                    <a:lstStyle/>
                    <a:p>
                      <a:r>
                        <a:rPr lang="nb-NO" sz="1200" dirty="0"/>
                        <a:t>Sykehusfarmasøyt</a:t>
                      </a:r>
                    </a:p>
                  </a:txBody>
                  <a:tcPr/>
                </a:tc>
                <a:extLst>
                  <a:ext uri="{0D108BD9-81ED-4DB2-BD59-A6C34878D82A}">
                    <a16:rowId xmlns:a16="http://schemas.microsoft.com/office/drawing/2014/main" val="10009"/>
                  </a:ext>
                </a:extLst>
              </a:tr>
              <a:tr h="269337">
                <a:tc>
                  <a:txBody>
                    <a:bodyPr/>
                    <a:lstStyle/>
                    <a:p>
                      <a:r>
                        <a:rPr lang="nb-NO" sz="1200" dirty="0"/>
                        <a:t>Ortopediingeniør</a:t>
                      </a:r>
                    </a:p>
                  </a:txBody>
                  <a:tcPr/>
                </a:tc>
                <a:tc>
                  <a:txBody>
                    <a:bodyPr/>
                    <a:lstStyle/>
                    <a:p>
                      <a:endParaRPr lang="nb-NO" sz="1200" dirty="0"/>
                    </a:p>
                  </a:txBody>
                  <a:tcPr/>
                </a:tc>
                <a:extLst>
                  <a:ext uri="{0D108BD9-81ED-4DB2-BD59-A6C34878D82A}">
                    <a16:rowId xmlns:a16="http://schemas.microsoft.com/office/drawing/2014/main" val="10010"/>
                  </a:ext>
                </a:extLst>
              </a:tr>
              <a:tr h="269337">
                <a:tc>
                  <a:txBody>
                    <a:bodyPr/>
                    <a:lstStyle/>
                    <a:p>
                      <a:r>
                        <a:rPr lang="nb-NO" sz="1200" dirty="0"/>
                        <a:t>Spesialpedagog</a:t>
                      </a:r>
                    </a:p>
                  </a:txBody>
                  <a:tcPr/>
                </a:tc>
                <a:tc>
                  <a:txBody>
                    <a:bodyPr/>
                    <a:lstStyle/>
                    <a:p>
                      <a:endParaRPr lang="nb-NO" sz="1200" dirty="0"/>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949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ssholder for innhold 4"/>
          <p:cNvGraphicFramePr>
            <a:graphicFrameLocks noGrp="1"/>
          </p:cNvGraphicFramePr>
          <p:nvPr>
            <p:ph idx="1"/>
            <p:extLst>
              <p:ext uri="{D42A27DB-BD31-4B8C-83A1-F6EECF244321}">
                <p14:modId xmlns:p14="http://schemas.microsoft.com/office/powerpoint/2010/main" val="2250496756"/>
              </p:ext>
            </p:extLst>
          </p:nvPr>
        </p:nvGraphicFramePr>
        <p:xfrm>
          <a:off x="244697" y="893580"/>
          <a:ext cx="8785225" cy="5411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962688285"/>
              </p:ext>
            </p:extLst>
          </p:nvPr>
        </p:nvGraphicFramePr>
        <p:xfrm>
          <a:off x="250825" y="449263"/>
          <a:ext cx="8642350" cy="48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Plassholder for dato 1"/>
          <p:cNvSpPr>
            <a:spLocks noGrp="1"/>
          </p:cNvSpPr>
          <p:nvPr>
            <p:ph type="dt" sz="half" idx="10"/>
          </p:nvPr>
        </p:nvSpPr>
        <p:spPr/>
        <p:txBody>
          <a:bodyPr/>
          <a:lstStyle/>
          <a:p>
            <a:pPr>
              <a:defRPr/>
            </a:pPr>
            <a:fld id="{87D802E0-EB80-4661-8B7A-03FA7E1C0A73}" type="datetime1">
              <a:rPr lang="nb-NO" smtClean="0"/>
              <a:t>15.04.2021</a:t>
            </a:fld>
            <a:endParaRPr lang="nb-NO" dirty="0"/>
          </a:p>
        </p:txBody>
      </p:sp>
      <p:sp>
        <p:nvSpPr>
          <p:cNvPr id="3" name="Plassholder for bunntekst 2"/>
          <p:cNvSpPr>
            <a:spLocks noGrp="1"/>
          </p:cNvSpPr>
          <p:nvPr>
            <p:ph type="ftr" sz="quarter" idx="11"/>
          </p:nvPr>
        </p:nvSpPr>
        <p:spPr/>
        <p:txBody>
          <a:bodyPr/>
          <a:lstStyle/>
          <a:p>
            <a:pPr>
              <a:defRPr/>
            </a:pPr>
            <a:r>
              <a:rPr lang="nb-NO"/>
              <a:t>Elin Håkonsen og Philip Bilberg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p:cNvPicPr>
            <a:picLocks noGrp="1"/>
          </p:cNvPicPr>
          <p:nvPr>
            <p:ph idx="1"/>
          </p:nvPr>
        </p:nvPicPr>
        <p:blipFill>
          <a:blip r:embed="rId3"/>
          <a:stretch>
            <a:fillRect/>
          </a:stretch>
        </p:blipFill>
        <p:spPr>
          <a:xfrm>
            <a:off x="1086994" y="1557338"/>
            <a:ext cx="6970012" cy="4568825"/>
          </a:xfrm>
          <a:prstGeom prst="rect">
            <a:avLst/>
          </a:prstGeom>
        </p:spPr>
      </p:pic>
      <p:sp>
        <p:nvSpPr>
          <p:cNvPr id="3" name="Tittel 2"/>
          <p:cNvSpPr>
            <a:spLocks noGrp="1"/>
          </p:cNvSpPr>
          <p:nvPr>
            <p:ph type="title"/>
          </p:nvPr>
        </p:nvSpPr>
        <p:spPr/>
        <p:txBody>
          <a:bodyPr/>
          <a:lstStyle/>
          <a:p>
            <a:r>
              <a:rPr lang="nb-NO" b="1" dirty="0">
                <a:solidFill>
                  <a:srgbClr val="020406"/>
                </a:solidFill>
              </a:rPr>
              <a:t>          </a:t>
            </a:r>
            <a:r>
              <a:rPr lang="nb-NO" b="1" dirty="0" err="1">
                <a:solidFill>
                  <a:srgbClr val="020406"/>
                </a:solidFill>
              </a:rPr>
              <a:t>Målplan</a:t>
            </a:r>
            <a:endParaRPr lang="nb-NO" b="1" dirty="0">
              <a:solidFill>
                <a:srgbClr val="020406"/>
              </a:solidFill>
            </a:endParaRPr>
          </a:p>
        </p:txBody>
      </p:sp>
      <p:sp>
        <p:nvSpPr>
          <p:cNvPr id="4" name="Plassholder for dato 3"/>
          <p:cNvSpPr>
            <a:spLocks noGrp="1"/>
          </p:cNvSpPr>
          <p:nvPr>
            <p:ph type="dt" sz="half" idx="10"/>
          </p:nvPr>
        </p:nvSpPr>
        <p:spPr/>
        <p:txBody>
          <a:bodyPr/>
          <a:lstStyle/>
          <a:p>
            <a:pPr>
              <a:defRPr/>
            </a:pPr>
            <a:fld id="{1F55C56E-395C-4A41-8DA3-6DC17244DFC8}" type="datetime1">
              <a:rPr lang="nb-NO" smtClean="0"/>
              <a:t>15.04.2021</a:t>
            </a:fld>
            <a:endParaRPr lang="nb-NO" dirty="0"/>
          </a:p>
        </p:txBody>
      </p:sp>
      <p:sp>
        <p:nvSpPr>
          <p:cNvPr id="6" name="Plassholder for bunntekst 5"/>
          <p:cNvSpPr>
            <a:spLocks noGrp="1"/>
          </p:cNvSpPr>
          <p:nvPr>
            <p:ph type="ftr" sz="quarter" idx="11"/>
          </p:nvPr>
        </p:nvSpPr>
        <p:spPr/>
        <p:txBody>
          <a:bodyPr/>
          <a:lstStyle/>
          <a:p>
            <a:pPr>
              <a:defRPr/>
            </a:pPr>
            <a:r>
              <a:rPr lang="nb-NO"/>
              <a:t>Elin Håkonsen og Philip Bilberg </a:t>
            </a:r>
          </a:p>
        </p:txBody>
      </p:sp>
    </p:spTree>
    <p:extLst>
      <p:ext uri="{BB962C8B-B14F-4D97-AF65-F5344CB8AC3E}">
        <p14:creationId xmlns:p14="http://schemas.microsoft.com/office/powerpoint/2010/main" val="3950276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3"/>
          <a:stretch>
            <a:fillRect/>
          </a:stretch>
        </p:blipFill>
        <p:spPr>
          <a:xfrm>
            <a:off x="1090612" y="1622425"/>
            <a:ext cx="6962775" cy="4438650"/>
          </a:xfrm>
          <a:prstGeom prst="rect">
            <a:avLst/>
          </a:prstGeom>
        </p:spPr>
      </p:pic>
      <p:graphicFrame>
        <p:nvGraphicFramePr>
          <p:cNvPr id="2" name="Diagram 1"/>
          <p:cNvGraphicFramePr/>
          <p:nvPr/>
        </p:nvGraphicFramePr>
        <p:xfrm>
          <a:off x="251520" y="692696"/>
          <a:ext cx="8640960" cy="7200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Plassholder for dato 3"/>
          <p:cNvSpPr>
            <a:spLocks noGrp="1"/>
          </p:cNvSpPr>
          <p:nvPr>
            <p:ph type="dt" sz="half" idx="10"/>
          </p:nvPr>
        </p:nvSpPr>
        <p:spPr/>
        <p:txBody>
          <a:bodyPr/>
          <a:lstStyle/>
          <a:p>
            <a:pPr>
              <a:defRPr/>
            </a:pPr>
            <a:fld id="{3E9A225D-E61F-4C97-9E7E-B6C48028B564}" type="datetime1">
              <a:rPr lang="nb-NO" smtClean="0"/>
              <a:t>15.04.2021</a:t>
            </a:fld>
            <a:endParaRPr lang="nb-NO" dirty="0"/>
          </a:p>
        </p:txBody>
      </p:sp>
      <p:sp>
        <p:nvSpPr>
          <p:cNvPr id="7" name="Plassholder for bunntekst 6"/>
          <p:cNvSpPr>
            <a:spLocks noGrp="1"/>
          </p:cNvSpPr>
          <p:nvPr>
            <p:ph type="ftr" sz="quarter" idx="11"/>
          </p:nvPr>
        </p:nvSpPr>
        <p:spPr/>
        <p:txBody>
          <a:bodyPr/>
          <a:lstStyle/>
          <a:p>
            <a:pPr>
              <a:defRPr/>
            </a:pPr>
            <a:r>
              <a:rPr lang="nb-NO"/>
              <a:t>Elin Håkonsen og Philip Bilberg </a:t>
            </a:r>
          </a:p>
        </p:txBody>
      </p:sp>
    </p:spTree>
    <p:extLst>
      <p:ext uri="{BB962C8B-B14F-4D97-AF65-F5344CB8AC3E}">
        <p14:creationId xmlns:p14="http://schemas.microsoft.com/office/powerpoint/2010/main" val="289425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p:cNvSpPr>
            <a:spLocks noGrp="1"/>
          </p:cNvSpPr>
          <p:nvPr>
            <p:ph idx="1"/>
          </p:nvPr>
        </p:nvSpPr>
        <p:spPr/>
        <p:txBody>
          <a:bodyPr>
            <a:normAutofit lnSpcReduction="10000"/>
          </a:bodyPr>
          <a:lstStyle/>
          <a:p>
            <a:pPr lvl="1" eaLnBrk="1" hangingPunct="1">
              <a:lnSpc>
                <a:spcPct val="90000"/>
              </a:lnSpc>
              <a:buFont typeface="Arial" charset="0"/>
              <a:buChar char="•"/>
            </a:pPr>
            <a:r>
              <a:rPr lang="nb-NO" altLang="nb-NO" sz="2800" dirty="0"/>
              <a:t>Infeksjoner i: sår, lunger, urinveier og skjelett (osteomyelitt)</a:t>
            </a:r>
          </a:p>
          <a:p>
            <a:pPr lvl="1" eaLnBrk="1" hangingPunct="1">
              <a:lnSpc>
                <a:spcPct val="90000"/>
              </a:lnSpc>
              <a:buFont typeface="Arial" charset="0"/>
              <a:buChar char="•"/>
            </a:pPr>
            <a:r>
              <a:rPr lang="nb-NO" altLang="nb-NO" sz="2800" dirty="0"/>
              <a:t>Belastningsrestriksjoner, reoperasjoner</a:t>
            </a:r>
          </a:p>
          <a:p>
            <a:pPr lvl="1" eaLnBrk="1" hangingPunct="1">
              <a:buFont typeface="Arial" charset="0"/>
              <a:buChar char="•"/>
            </a:pPr>
            <a:r>
              <a:rPr lang="nb-NO" altLang="nb-NO" sz="2800" dirty="0"/>
              <a:t>Gangvansker og/eller nedsatt</a:t>
            </a:r>
            <a:r>
              <a:rPr lang="nb-NO" altLang="nb-NO" sz="2800" dirty="0">
                <a:solidFill>
                  <a:srgbClr val="020406"/>
                </a:solidFill>
              </a:rPr>
              <a:t> hånd-/</a:t>
            </a:r>
            <a:r>
              <a:rPr lang="nb-NO" altLang="nb-NO" sz="2800" dirty="0" err="1">
                <a:solidFill>
                  <a:srgbClr val="020406"/>
                </a:solidFill>
              </a:rPr>
              <a:t>armfunksjon</a:t>
            </a:r>
            <a:endParaRPr lang="nb-NO" altLang="nb-NO" sz="2800" dirty="0">
              <a:solidFill>
                <a:srgbClr val="020406"/>
              </a:solidFill>
            </a:endParaRPr>
          </a:p>
          <a:p>
            <a:pPr lvl="1" eaLnBrk="1" hangingPunct="1">
              <a:lnSpc>
                <a:spcPct val="90000"/>
              </a:lnSpc>
              <a:buFont typeface="Arial" charset="0"/>
              <a:buChar char="•"/>
            </a:pPr>
            <a:r>
              <a:rPr lang="nb-NO" altLang="nb-NO" sz="2800" dirty="0"/>
              <a:t>Nerveskader</a:t>
            </a:r>
          </a:p>
          <a:p>
            <a:pPr lvl="1" eaLnBrk="1" hangingPunct="1">
              <a:lnSpc>
                <a:spcPct val="90000"/>
              </a:lnSpc>
              <a:buFont typeface="Arial" charset="0"/>
              <a:buChar char="•"/>
            </a:pPr>
            <a:r>
              <a:rPr lang="nb-NO" altLang="nb-NO" sz="2800" dirty="0"/>
              <a:t>Påvirkning av naturlige funksjoner</a:t>
            </a:r>
          </a:p>
          <a:p>
            <a:pPr marL="800100" lvl="1" indent="-342900">
              <a:buFont typeface="Arial" charset="0"/>
              <a:buChar char="•"/>
            </a:pPr>
            <a:r>
              <a:rPr lang="nb-NO" altLang="nb-NO" sz="2800" dirty="0">
                <a:solidFill>
                  <a:srgbClr val="020406"/>
                </a:solidFill>
                <a:latin typeface="Calibri" pitchFamily="34" charset="0"/>
              </a:rPr>
              <a:t>Ødemer </a:t>
            </a:r>
          </a:p>
          <a:p>
            <a:pPr marL="800100" lvl="1" indent="-342900">
              <a:buFont typeface="Arial" charset="0"/>
              <a:buChar char="•"/>
            </a:pPr>
            <a:r>
              <a:rPr lang="nb-NO" altLang="nb-NO" sz="2800" dirty="0">
                <a:solidFill>
                  <a:srgbClr val="020406"/>
                </a:solidFill>
                <a:latin typeface="Calibri" pitchFamily="34" charset="0"/>
              </a:rPr>
              <a:t>Sårproblematikk </a:t>
            </a:r>
          </a:p>
          <a:p>
            <a:pPr marL="800100" lvl="1" indent="-342900">
              <a:buFont typeface="Arial" charset="0"/>
              <a:buChar char="•"/>
            </a:pPr>
            <a:r>
              <a:rPr lang="nb-NO" sz="2800" dirty="0"/>
              <a:t>Komplikasjoner vedrørende </a:t>
            </a:r>
            <a:r>
              <a:rPr lang="nb-NO" sz="2800" dirty="0" err="1"/>
              <a:t>osteosyntesemateriale</a:t>
            </a:r>
            <a:r>
              <a:rPr lang="nb-NO" sz="2800" dirty="0"/>
              <a:t> / plater / skruer</a:t>
            </a:r>
          </a:p>
          <a:p>
            <a:pPr marL="457200" lvl="1" indent="0" eaLnBrk="1" hangingPunct="1">
              <a:lnSpc>
                <a:spcPct val="90000"/>
              </a:lnSpc>
              <a:buNone/>
            </a:pPr>
            <a:endParaRPr lang="nb-NO" altLang="nb-NO" sz="2400" dirty="0"/>
          </a:p>
          <a:p>
            <a:endParaRPr lang="nb-NO" dirty="0"/>
          </a:p>
        </p:txBody>
      </p:sp>
      <p:graphicFrame>
        <p:nvGraphicFramePr>
          <p:cNvPr id="6" name="Diagram 5"/>
          <p:cNvGraphicFramePr/>
          <p:nvPr/>
        </p:nvGraphicFramePr>
        <p:xfrm>
          <a:off x="251520" y="692696"/>
          <a:ext cx="8640960" cy="720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pPr>
              <a:defRPr/>
            </a:pPr>
            <a:fld id="{AEECD670-176C-4B01-9400-A1293B56C87A}" type="datetime1">
              <a:rPr lang="nb-NO" smtClean="0"/>
              <a:t>15.04.2021</a:t>
            </a:fld>
            <a:endParaRPr lang="nb-NO" dirty="0"/>
          </a:p>
        </p:txBody>
      </p:sp>
      <p:sp>
        <p:nvSpPr>
          <p:cNvPr id="5" name="Plassholder for bunntekst 4"/>
          <p:cNvSpPr>
            <a:spLocks noGrp="1"/>
          </p:cNvSpPr>
          <p:nvPr>
            <p:ph type="ftr" sz="quarter" idx="11"/>
          </p:nvPr>
        </p:nvSpPr>
        <p:spPr/>
        <p:txBody>
          <a:bodyPr/>
          <a:lstStyle/>
          <a:p>
            <a:pPr>
              <a:defRPr/>
            </a:pPr>
            <a:r>
              <a:rPr lang="nb-NO"/>
              <a:t>Elin Håkonsen og Philip Bilberg </a:t>
            </a:r>
          </a:p>
        </p:txBody>
      </p:sp>
    </p:spTree>
    <p:extLst>
      <p:ext uri="{BB962C8B-B14F-4D97-AF65-F5344CB8AC3E}">
        <p14:creationId xmlns:p14="http://schemas.microsoft.com/office/powerpoint/2010/main" val="2188003604"/>
      </p:ext>
    </p:extLst>
  </p:cSld>
  <p:clrMapOvr>
    <a:masterClrMapping/>
  </p:clrMapOvr>
</p:sld>
</file>

<file path=ppt/theme/theme1.xml><?xml version="1.0" encoding="utf-8"?>
<a:theme xmlns:a="http://schemas.openxmlformats.org/drawingml/2006/main" name="NOR - Sunnaasmal">
  <a:themeElements>
    <a:clrScheme name="Sunnaas">
      <a:dk1>
        <a:srgbClr val="003283"/>
      </a:dk1>
      <a:lt1>
        <a:sysClr val="window" lastClr="FFFFFF"/>
      </a:lt1>
      <a:dk2>
        <a:srgbClr val="81A9E1"/>
      </a:dk2>
      <a:lt2>
        <a:srgbClr val="FFFFFF"/>
      </a:lt2>
      <a:accent1>
        <a:srgbClr val="84BD00"/>
      </a:accent1>
      <a:accent2>
        <a:srgbClr val="E3A610"/>
      </a:accent2>
      <a:accent3>
        <a:srgbClr val="839C8F"/>
      </a:accent3>
      <a:accent4>
        <a:srgbClr val="8D6A59"/>
      </a:accent4>
      <a:accent5>
        <a:srgbClr val="2F654A"/>
      </a:accent5>
      <a:accent6>
        <a:srgbClr val="9AA2AB"/>
      </a:accent6>
      <a:hlink>
        <a:srgbClr val="000000"/>
      </a:hlink>
      <a:folHlink>
        <a:srgbClr val="003283"/>
      </a:folHlink>
    </a:clrScheme>
    <a:fontScheme name="HD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R - Sunnaas - Profilerende" id="{6A923205-F460-6B45-B58A-B11DC4EE7550}" vid="{D7F5E38B-1FFA-BF46-ABD3-B7C369EF523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8844</TotalTime>
  <Words>1675</Words>
  <Application>Microsoft Office PowerPoint</Application>
  <PresentationFormat>Skjermfremvisning (4:3)</PresentationFormat>
  <Paragraphs>253</Paragraphs>
  <Slides>11</Slides>
  <Notes>11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11</vt:i4>
      </vt:variant>
    </vt:vector>
  </HeadingPairs>
  <TitlesOfParts>
    <vt:vector size="14" baseType="lpstr">
      <vt:lpstr>Arial</vt:lpstr>
      <vt:lpstr>Calibri</vt:lpstr>
      <vt:lpstr>NOR - Sunnaasmal</vt:lpstr>
      <vt:lpstr>PowerPoint-presentasjon</vt:lpstr>
      <vt:lpstr>      </vt:lpstr>
      <vt:lpstr>PowerPoint-presentasjon</vt:lpstr>
      <vt:lpstr>PowerPoint-presentasjon</vt:lpstr>
      <vt:lpstr>Pasienten deltar aktivt i egen behandling</vt:lpstr>
      <vt:lpstr>PowerPoint-presentasjon</vt:lpstr>
      <vt:lpstr>          Målplan</vt:lpstr>
      <vt:lpstr>PowerPoint-presentasjon</vt:lpstr>
      <vt:lpstr>PowerPoint-presentasjon</vt:lpstr>
      <vt:lpstr>PowerPoint-presentasjon</vt:lpstr>
      <vt:lpstr>   Sluttord</vt:lpstr>
    </vt:vector>
  </TitlesOfParts>
  <Company>Helse Sør-Øst RHF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Multitraume</dc:title>
  <dc:creator>Lene Mosberg-Stangeby</dc:creator>
  <cp:lastModifiedBy>edeba</cp:lastModifiedBy>
  <cp:revision>227</cp:revision>
  <cp:lastPrinted>2020-05-11T10:35:16Z</cp:lastPrinted>
  <dcterms:created xsi:type="dcterms:W3CDTF">2017-01-06T11:02:34Z</dcterms:created>
  <dcterms:modified xsi:type="dcterms:W3CDTF">2021-04-15T20:34:36Z</dcterms:modified>
</cp:coreProperties>
</file>